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64"/>
  </p:notesMasterIdLst>
  <p:sldIdLst>
    <p:sldId id="1537" r:id="rId2"/>
    <p:sldId id="1619" r:id="rId3"/>
    <p:sldId id="1651" r:id="rId4"/>
    <p:sldId id="1548" r:id="rId5"/>
    <p:sldId id="1578" r:id="rId6"/>
    <p:sldId id="1281" r:id="rId7"/>
    <p:sldId id="1602" r:id="rId8"/>
    <p:sldId id="1579" r:id="rId9"/>
    <p:sldId id="1549" r:id="rId10"/>
    <p:sldId id="1399" r:id="rId11"/>
    <p:sldId id="1667" r:id="rId12"/>
    <p:sldId id="1668" r:id="rId13"/>
    <p:sldId id="1670" r:id="rId14"/>
    <p:sldId id="1671" r:id="rId15"/>
    <p:sldId id="1652" r:id="rId16"/>
    <p:sldId id="1698" r:id="rId17"/>
    <p:sldId id="1699" r:id="rId18"/>
    <p:sldId id="1700" r:id="rId19"/>
    <p:sldId id="1665" r:id="rId20"/>
    <p:sldId id="1672" r:id="rId21"/>
    <p:sldId id="1551" r:id="rId22"/>
    <p:sldId id="1552" r:id="rId23"/>
    <p:sldId id="1545" r:id="rId24"/>
    <p:sldId id="1555" r:id="rId25"/>
    <p:sldId id="1553" r:id="rId26"/>
    <p:sldId id="1635" r:id="rId27"/>
    <p:sldId id="1613" r:id="rId28"/>
    <p:sldId id="1666" r:id="rId29"/>
    <p:sldId id="1680" r:id="rId30"/>
    <p:sldId id="1681" r:id="rId31"/>
    <p:sldId id="1684" r:id="rId32"/>
    <p:sldId id="1683" r:id="rId33"/>
    <p:sldId id="1685" r:id="rId34"/>
    <p:sldId id="1087" r:id="rId35"/>
    <p:sldId id="1435" r:id="rId36"/>
    <p:sldId id="1674" r:id="rId37"/>
    <p:sldId id="1673" r:id="rId38"/>
    <p:sldId id="1675" r:id="rId39"/>
    <p:sldId id="1676" r:id="rId40"/>
    <p:sldId id="1677" r:id="rId41"/>
    <p:sldId id="1679" r:id="rId42"/>
    <p:sldId id="1682" r:id="rId43"/>
    <p:sldId id="1536" r:id="rId44"/>
    <p:sldId id="1686" r:id="rId45"/>
    <p:sldId id="1687" r:id="rId46"/>
    <p:sldId id="1688" r:id="rId47"/>
    <p:sldId id="1689" r:id="rId48"/>
    <p:sldId id="1690" r:id="rId49"/>
    <p:sldId id="1691" r:id="rId50"/>
    <p:sldId id="1692" r:id="rId51"/>
    <p:sldId id="1693" r:id="rId52"/>
    <p:sldId id="1694" r:id="rId53"/>
    <p:sldId id="1695" r:id="rId54"/>
    <p:sldId id="1696" r:id="rId55"/>
    <p:sldId id="1697" r:id="rId56"/>
    <p:sldId id="1701" r:id="rId57"/>
    <p:sldId id="1295" r:id="rId58"/>
    <p:sldId id="1601" r:id="rId59"/>
    <p:sldId id="1649" r:id="rId60"/>
    <p:sldId id="1562" r:id="rId61"/>
    <p:sldId id="1650" r:id="rId62"/>
    <p:sldId id="1427" r:id="rId6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E9A31B8-1AF1-45E9-9321-D88DB2235856}" v="114" dt="2022-10-22T21:17:43.10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721" autoAdjust="0"/>
    <p:restoredTop sz="0" autoAdjust="0"/>
  </p:normalViewPr>
  <p:slideViewPr>
    <p:cSldViewPr>
      <p:cViewPr varScale="1">
        <p:scale>
          <a:sx n="81" d="100"/>
          <a:sy n="81" d="100"/>
        </p:scale>
        <p:origin x="102" y="330"/>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1308"/>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69" Type="http://schemas.microsoft.com/office/2016/11/relationships/changesInfo" Target="changesInfos/changesInfo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rank Guter" userId="4684581e27daa659" providerId="LiveId" clId="{2E9A31B8-1AF1-45E9-9321-D88DB2235856}"/>
    <pc:docChg chg="undo custSel addSld delSld modSld sldOrd">
      <pc:chgData name="Frank Guter" userId="4684581e27daa659" providerId="LiveId" clId="{2E9A31B8-1AF1-45E9-9321-D88DB2235856}" dt="2022-10-22T21:23:30.147" v="683" actId="20577"/>
      <pc:docMkLst>
        <pc:docMk/>
      </pc:docMkLst>
      <pc:sldChg chg="modSp mod setBg">
        <pc:chgData name="Frank Guter" userId="4684581e27daa659" providerId="LiveId" clId="{2E9A31B8-1AF1-45E9-9321-D88DB2235856}" dt="2022-10-22T09:19:18.924" v="403"/>
        <pc:sldMkLst>
          <pc:docMk/>
          <pc:sldMk cId="3228814453" sldId="1087"/>
        </pc:sldMkLst>
        <pc:spChg chg="mod">
          <ac:chgData name="Frank Guter" userId="4684581e27daa659" providerId="LiveId" clId="{2E9A31B8-1AF1-45E9-9321-D88DB2235856}" dt="2022-10-22T09:01:24.521" v="399" actId="207"/>
          <ac:spMkLst>
            <pc:docMk/>
            <pc:sldMk cId="3228814453" sldId="1087"/>
            <ac:spMk id="3" creationId="{00000000-0000-0000-0000-000000000000}"/>
          </ac:spMkLst>
        </pc:spChg>
      </pc:sldChg>
      <pc:sldChg chg="modSp mod setBg">
        <pc:chgData name="Frank Guter" userId="4684581e27daa659" providerId="LiveId" clId="{2E9A31B8-1AF1-45E9-9321-D88DB2235856}" dt="2022-10-22T07:54:17.208" v="47"/>
        <pc:sldMkLst>
          <pc:docMk/>
          <pc:sldMk cId="439914329" sldId="1281"/>
        </pc:sldMkLst>
        <pc:spChg chg="mod">
          <ac:chgData name="Frank Guter" userId="4684581e27daa659" providerId="LiveId" clId="{2E9A31B8-1AF1-45E9-9321-D88DB2235856}" dt="2022-10-22T07:53:03.517" v="43" actId="27636"/>
          <ac:spMkLst>
            <pc:docMk/>
            <pc:sldMk cId="439914329" sldId="1281"/>
            <ac:spMk id="2" creationId="{A80BC545-8A5D-1CF8-632C-936E6F3D05F0}"/>
          </ac:spMkLst>
        </pc:spChg>
      </pc:sldChg>
      <pc:sldChg chg="setBg">
        <pc:chgData name="Frank Guter" userId="4684581e27daa659" providerId="LiveId" clId="{2E9A31B8-1AF1-45E9-9321-D88DB2235856}" dt="2022-10-22T10:47:32.261" v="555"/>
        <pc:sldMkLst>
          <pc:docMk/>
          <pc:sldMk cId="371681673" sldId="1295"/>
        </pc:sldMkLst>
      </pc:sldChg>
      <pc:sldChg chg="setBg">
        <pc:chgData name="Frank Guter" userId="4684581e27daa659" providerId="LiveId" clId="{2E9A31B8-1AF1-45E9-9321-D88DB2235856}" dt="2022-10-22T21:17:43.100" v="633"/>
        <pc:sldMkLst>
          <pc:docMk/>
          <pc:sldMk cId="3293912252" sldId="1427"/>
        </pc:sldMkLst>
      </pc:sldChg>
      <pc:sldChg chg="modSp mod">
        <pc:chgData name="Frank Guter" userId="4684581e27daa659" providerId="LiveId" clId="{2E9A31B8-1AF1-45E9-9321-D88DB2235856}" dt="2022-10-22T08:12:52.596" v="308" actId="255"/>
        <pc:sldMkLst>
          <pc:docMk/>
          <pc:sldMk cId="1850887436" sldId="1435"/>
        </pc:sldMkLst>
        <pc:spChg chg="mod">
          <ac:chgData name="Frank Guter" userId="4684581e27daa659" providerId="LiveId" clId="{2E9A31B8-1AF1-45E9-9321-D88DB2235856}" dt="2022-10-22T08:12:52.596" v="308" actId="255"/>
          <ac:spMkLst>
            <pc:docMk/>
            <pc:sldMk cId="1850887436" sldId="1435"/>
            <ac:spMk id="3" creationId="{00000000-0000-0000-0000-000000000000}"/>
          </ac:spMkLst>
        </pc:spChg>
      </pc:sldChg>
      <pc:sldChg chg="delSp mod setBg">
        <pc:chgData name="Frank Guter" userId="4684581e27daa659" providerId="LiveId" clId="{2E9A31B8-1AF1-45E9-9321-D88DB2235856}" dt="2022-10-22T09:52:26.134" v="496"/>
        <pc:sldMkLst>
          <pc:docMk/>
          <pc:sldMk cId="1307809965" sldId="1536"/>
        </pc:sldMkLst>
        <pc:picChg chg="del">
          <ac:chgData name="Frank Guter" userId="4684581e27daa659" providerId="LiveId" clId="{2E9A31B8-1AF1-45E9-9321-D88DB2235856}" dt="2022-10-22T09:51:21.314" v="488" actId="478"/>
          <ac:picMkLst>
            <pc:docMk/>
            <pc:sldMk cId="1307809965" sldId="1536"/>
            <ac:picMk id="4" creationId="{B5C50135-AEEA-0369-C2DD-F54E65B32C50}"/>
          </ac:picMkLst>
        </pc:picChg>
      </pc:sldChg>
      <pc:sldChg chg="modSp mod">
        <pc:chgData name="Frank Guter" userId="4684581e27daa659" providerId="LiveId" clId="{2E9A31B8-1AF1-45E9-9321-D88DB2235856}" dt="2022-10-22T07:10:21.008" v="9" actId="20577"/>
        <pc:sldMkLst>
          <pc:docMk/>
          <pc:sldMk cId="3587490965" sldId="1537"/>
        </pc:sldMkLst>
        <pc:spChg chg="mod">
          <ac:chgData name="Frank Guter" userId="4684581e27daa659" providerId="LiveId" clId="{2E9A31B8-1AF1-45E9-9321-D88DB2235856}" dt="2022-10-22T07:10:21.008" v="9" actId="20577"/>
          <ac:spMkLst>
            <pc:docMk/>
            <pc:sldMk cId="3587490965" sldId="1537"/>
            <ac:spMk id="5" creationId="{00000000-0000-0000-0000-000000000000}"/>
          </ac:spMkLst>
        </pc:spChg>
      </pc:sldChg>
      <pc:sldChg chg="setBg">
        <pc:chgData name="Frank Guter" userId="4684581e27daa659" providerId="LiveId" clId="{2E9A31B8-1AF1-45E9-9321-D88DB2235856}" dt="2022-10-22T09:22:45.062" v="425"/>
        <pc:sldMkLst>
          <pc:docMk/>
          <pc:sldMk cId="2610184822" sldId="1548"/>
        </pc:sldMkLst>
      </pc:sldChg>
      <pc:sldChg chg="modSp mod">
        <pc:chgData name="Frank Guter" userId="4684581e27daa659" providerId="LiveId" clId="{2E9A31B8-1AF1-45E9-9321-D88DB2235856}" dt="2022-10-22T07:55:37.646" v="87" actId="20577"/>
        <pc:sldMkLst>
          <pc:docMk/>
          <pc:sldMk cId="247591046" sldId="1549"/>
        </pc:sldMkLst>
        <pc:spChg chg="mod">
          <ac:chgData name="Frank Guter" userId="4684581e27daa659" providerId="LiveId" clId="{2E9A31B8-1AF1-45E9-9321-D88DB2235856}" dt="2022-10-22T07:55:37.646" v="87" actId="20577"/>
          <ac:spMkLst>
            <pc:docMk/>
            <pc:sldMk cId="247591046" sldId="1549"/>
            <ac:spMk id="3" creationId="{00000000-0000-0000-0000-000000000000}"/>
          </ac:spMkLst>
        </pc:spChg>
      </pc:sldChg>
      <pc:sldChg chg="modSp mod">
        <pc:chgData name="Frank Guter" userId="4684581e27daa659" providerId="LiveId" clId="{2E9A31B8-1AF1-45E9-9321-D88DB2235856}" dt="2022-10-22T08:04:41.153" v="212" actId="1076"/>
        <pc:sldMkLst>
          <pc:docMk/>
          <pc:sldMk cId="198278733" sldId="1551"/>
        </pc:sldMkLst>
        <pc:spChg chg="mod">
          <ac:chgData name="Frank Guter" userId="4684581e27daa659" providerId="LiveId" clId="{2E9A31B8-1AF1-45E9-9321-D88DB2235856}" dt="2022-10-22T08:04:41.153" v="212" actId="1076"/>
          <ac:spMkLst>
            <pc:docMk/>
            <pc:sldMk cId="198278733" sldId="1551"/>
            <ac:spMk id="3" creationId="{00000000-0000-0000-0000-000000000000}"/>
          </ac:spMkLst>
        </pc:spChg>
      </pc:sldChg>
      <pc:sldChg chg="modSp mod setBg">
        <pc:chgData name="Frank Guter" userId="4684581e27daa659" providerId="LiveId" clId="{2E9A31B8-1AF1-45E9-9321-D88DB2235856}" dt="2022-10-22T09:19:54.955" v="409" actId="1076"/>
        <pc:sldMkLst>
          <pc:docMk/>
          <pc:sldMk cId="2143415634" sldId="1552"/>
        </pc:sldMkLst>
        <pc:spChg chg="mod">
          <ac:chgData name="Frank Guter" userId="4684581e27daa659" providerId="LiveId" clId="{2E9A31B8-1AF1-45E9-9321-D88DB2235856}" dt="2022-10-22T09:19:54.955" v="409" actId="1076"/>
          <ac:spMkLst>
            <pc:docMk/>
            <pc:sldMk cId="2143415634" sldId="1552"/>
            <ac:spMk id="3" creationId="{00000000-0000-0000-0000-000000000000}"/>
          </ac:spMkLst>
        </pc:spChg>
      </pc:sldChg>
      <pc:sldChg chg="setBg">
        <pc:chgData name="Frank Guter" userId="4684581e27daa659" providerId="LiveId" clId="{2E9A31B8-1AF1-45E9-9321-D88DB2235856}" dt="2022-10-22T09:19:06.943" v="401"/>
        <pc:sldMkLst>
          <pc:docMk/>
          <pc:sldMk cId="177572774" sldId="1553"/>
        </pc:sldMkLst>
      </pc:sldChg>
      <pc:sldChg chg="modSp mod setBg">
        <pc:chgData name="Frank Guter" userId="4684581e27daa659" providerId="LiveId" clId="{2E9A31B8-1AF1-45E9-9321-D88DB2235856}" dt="2022-10-22T09:00:33.028" v="394"/>
        <pc:sldMkLst>
          <pc:docMk/>
          <pc:sldMk cId="2010755243" sldId="1555"/>
        </pc:sldMkLst>
        <pc:spChg chg="mod">
          <ac:chgData name="Frank Guter" userId="4684581e27daa659" providerId="LiveId" clId="{2E9A31B8-1AF1-45E9-9321-D88DB2235856}" dt="2022-10-22T08:05:50.907" v="245" actId="20577"/>
          <ac:spMkLst>
            <pc:docMk/>
            <pc:sldMk cId="2010755243" sldId="1555"/>
            <ac:spMk id="3" creationId="{00000000-0000-0000-0000-000000000000}"/>
          </ac:spMkLst>
        </pc:spChg>
      </pc:sldChg>
      <pc:sldChg chg="modSp mod setBg">
        <pc:chgData name="Frank Guter" userId="4684581e27daa659" providerId="LiveId" clId="{2E9A31B8-1AF1-45E9-9321-D88DB2235856}" dt="2022-10-22T07:53:32.351" v="45" actId="207"/>
        <pc:sldMkLst>
          <pc:docMk/>
          <pc:sldMk cId="2613183240" sldId="1578"/>
        </pc:sldMkLst>
        <pc:spChg chg="mod">
          <ac:chgData name="Frank Guter" userId="4684581e27daa659" providerId="LiveId" clId="{2E9A31B8-1AF1-45E9-9321-D88DB2235856}" dt="2022-10-22T07:53:32.351" v="45" actId="207"/>
          <ac:spMkLst>
            <pc:docMk/>
            <pc:sldMk cId="2613183240" sldId="1578"/>
            <ac:spMk id="3" creationId="{00000000-0000-0000-0000-000000000000}"/>
          </ac:spMkLst>
        </pc:spChg>
      </pc:sldChg>
      <pc:sldChg chg="modSp mod setBg">
        <pc:chgData name="Frank Guter" userId="4684581e27daa659" providerId="LiveId" clId="{2E9A31B8-1AF1-45E9-9321-D88DB2235856}" dt="2022-10-22T07:54:52.428" v="49"/>
        <pc:sldMkLst>
          <pc:docMk/>
          <pc:sldMk cId="4052067822" sldId="1602"/>
        </pc:sldMkLst>
        <pc:spChg chg="mod">
          <ac:chgData name="Frank Guter" userId="4684581e27daa659" providerId="LiveId" clId="{2E9A31B8-1AF1-45E9-9321-D88DB2235856}" dt="2022-10-22T07:54:52.428" v="49"/>
          <ac:spMkLst>
            <pc:docMk/>
            <pc:sldMk cId="4052067822" sldId="1602"/>
            <ac:spMk id="2" creationId="{A80BC545-8A5D-1CF8-632C-936E6F3D05F0}"/>
          </ac:spMkLst>
        </pc:spChg>
      </pc:sldChg>
      <pc:sldChg chg="delSp del mod ord setBg">
        <pc:chgData name="Frank Guter" userId="4684581e27daa659" providerId="LiveId" clId="{2E9A31B8-1AF1-45E9-9321-D88DB2235856}" dt="2022-10-22T21:13:02.794" v="628" actId="2696"/>
        <pc:sldMkLst>
          <pc:docMk/>
          <pc:sldMk cId="1697191057" sldId="1613"/>
        </pc:sldMkLst>
        <pc:picChg chg="del">
          <ac:chgData name="Frank Guter" userId="4684581e27daa659" providerId="LiveId" clId="{2E9A31B8-1AF1-45E9-9321-D88DB2235856}" dt="2022-10-22T09:37:38.941" v="456" actId="478"/>
          <ac:picMkLst>
            <pc:docMk/>
            <pc:sldMk cId="1697191057" sldId="1613"/>
            <ac:picMk id="4" creationId="{DA50FB32-94FC-085D-8927-5321678FD763}"/>
          </ac:picMkLst>
        </pc:picChg>
      </pc:sldChg>
      <pc:sldChg chg="modSp mod setBg">
        <pc:chgData name="Frank Guter" userId="4684581e27daa659" providerId="LiveId" clId="{2E9A31B8-1AF1-45E9-9321-D88DB2235856}" dt="2022-10-22T09:22:25.764" v="423" actId="1076"/>
        <pc:sldMkLst>
          <pc:docMk/>
          <pc:sldMk cId="2137212660" sldId="1619"/>
        </pc:sldMkLst>
        <pc:spChg chg="mod">
          <ac:chgData name="Frank Guter" userId="4684581e27daa659" providerId="LiveId" clId="{2E9A31B8-1AF1-45E9-9321-D88DB2235856}" dt="2022-10-22T09:22:25.764" v="423" actId="1076"/>
          <ac:spMkLst>
            <pc:docMk/>
            <pc:sldMk cId="2137212660" sldId="1619"/>
            <ac:spMk id="3" creationId="{00000000-0000-0000-0000-000000000000}"/>
          </ac:spMkLst>
        </pc:spChg>
      </pc:sldChg>
      <pc:sldChg chg="addSp delSp modSp del mod">
        <pc:chgData name="Frank Guter" userId="4684581e27daa659" providerId="LiveId" clId="{2E9A31B8-1AF1-45E9-9321-D88DB2235856}" dt="2022-10-22T21:13:02.794" v="628" actId="2696"/>
        <pc:sldMkLst>
          <pc:docMk/>
          <pc:sldMk cId="4249584381" sldId="1635"/>
        </pc:sldMkLst>
        <pc:picChg chg="add mod">
          <ac:chgData name="Frank Guter" userId="4684581e27daa659" providerId="LiveId" clId="{2E9A31B8-1AF1-45E9-9321-D88DB2235856}" dt="2022-10-22T09:34:00.962" v="443" actId="1076"/>
          <ac:picMkLst>
            <pc:docMk/>
            <pc:sldMk cId="4249584381" sldId="1635"/>
            <ac:picMk id="3" creationId="{E7112491-D943-85E7-841A-D613CA1BE53D}"/>
          </ac:picMkLst>
        </pc:picChg>
        <pc:picChg chg="del">
          <ac:chgData name="Frank Guter" userId="4684581e27daa659" providerId="LiveId" clId="{2E9A31B8-1AF1-45E9-9321-D88DB2235856}" dt="2022-10-22T09:31:00.911" v="428" actId="478"/>
          <ac:picMkLst>
            <pc:docMk/>
            <pc:sldMk cId="4249584381" sldId="1635"/>
            <ac:picMk id="4" creationId="{3AE9CBF6-5F09-DC02-A40F-ACB57F6A7753}"/>
          </ac:picMkLst>
        </pc:picChg>
        <pc:picChg chg="add mod">
          <ac:chgData name="Frank Guter" userId="4684581e27daa659" providerId="LiveId" clId="{2E9A31B8-1AF1-45E9-9321-D88DB2235856}" dt="2022-10-22T09:34:05.187" v="444" actId="14100"/>
          <ac:picMkLst>
            <pc:docMk/>
            <pc:sldMk cId="4249584381" sldId="1635"/>
            <ac:picMk id="6" creationId="{71ABAE81-F0FA-13A9-F9A2-26688762A19D}"/>
          </ac:picMkLst>
        </pc:picChg>
      </pc:sldChg>
      <pc:sldChg chg="modSp del mod setBg">
        <pc:chgData name="Frank Guter" userId="4684581e27daa659" providerId="LiveId" clId="{2E9A31B8-1AF1-45E9-9321-D88DB2235856}" dt="2022-10-22T21:09:31.152" v="627" actId="47"/>
        <pc:sldMkLst>
          <pc:docMk/>
          <pc:sldMk cId="2593113327" sldId="1644"/>
        </pc:sldMkLst>
        <pc:spChg chg="mod">
          <ac:chgData name="Frank Guter" userId="4684581e27daa659" providerId="LiveId" clId="{2E9A31B8-1AF1-45E9-9321-D88DB2235856}" dt="2022-10-22T08:07:07.541" v="259" actId="20577"/>
          <ac:spMkLst>
            <pc:docMk/>
            <pc:sldMk cId="2593113327" sldId="1644"/>
            <ac:spMk id="2" creationId="{A80BC545-8A5D-1CF8-632C-936E6F3D05F0}"/>
          </ac:spMkLst>
        </pc:spChg>
      </pc:sldChg>
      <pc:sldChg chg="modSp mod setBg">
        <pc:chgData name="Frank Guter" userId="4684581e27daa659" providerId="LiveId" clId="{2E9A31B8-1AF1-45E9-9321-D88DB2235856}" dt="2022-10-22T09:20:39.283" v="412" actId="20577"/>
        <pc:sldMkLst>
          <pc:docMk/>
          <pc:sldMk cId="141687337" sldId="1649"/>
        </pc:sldMkLst>
        <pc:spChg chg="mod">
          <ac:chgData name="Frank Guter" userId="4684581e27daa659" providerId="LiveId" clId="{2E9A31B8-1AF1-45E9-9321-D88DB2235856}" dt="2022-10-22T09:20:39.283" v="412" actId="20577"/>
          <ac:spMkLst>
            <pc:docMk/>
            <pc:sldMk cId="141687337" sldId="1649"/>
            <ac:spMk id="2" creationId="{A80BC545-8A5D-1CF8-632C-936E6F3D05F0}"/>
          </ac:spMkLst>
        </pc:spChg>
      </pc:sldChg>
      <pc:sldChg chg="modSp mod setBg">
        <pc:chgData name="Frank Guter" userId="4684581e27daa659" providerId="LiveId" clId="{2E9A31B8-1AF1-45E9-9321-D88DB2235856}" dt="2022-10-22T09:21:38.164" v="418" actId="14100"/>
        <pc:sldMkLst>
          <pc:docMk/>
          <pc:sldMk cId="958047403" sldId="1650"/>
        </pc:sldMkLst>
        <pc:spChg chg="mod">
          <ac:chgData name="Frank Guter" userId="4684581e27daa659" providerId="LiveId" clId="{2E9A31B8-1AF1-45E9-9321-D88DB2235856}" dt="2022-10-22T09:21:38.164" v="418" actId="14100"/>
          <ac:spMkLst>
            <pc:docMk/>
            <pc:sldMk cId="958047403" sldId="1650"/>
            <ac:spMk id="2" creationId="{A80BC545-8A5D-1CF8-632C-936E6F3D05F0}"/>
          </ac:spMkLst>
        </pc:spChg>
      </pc:sldChg>
      <pc:sldChg chg="modSp mod ord">
        <pc:chgData name="Frank Guter" userId="4684581e27daa659" providerId="LiveId" clId="{2E9A31B8-1AF1-45E9-9321-D88DB2235856}" dt="2022-10-22T09:23:49.577" v="427" actId="207"/>
        <pc:sldMkLst>
          <pc:docMk/>
          <pc:sldMk cId="3625671239" sldId="1652"/>
        </pc:sldMkLst>
        <pc:spChg chg="mod">
          <ac:chgData name="Frank Guter" userId="4684581e27daa659" providerId="LiveId" clId="{2E9A31B8-1AF1-45E9-9321-D88DB2235856}" dt="2022-10-22T09:23:49.577" v="427" actId="207"/>
          <ac:spMkLst>
            <pc:docMk/>
            <pc:sldMk cId="3625671239" sldId="1652"/>
            <ac:spMk id="3" creationId="{00000000-0000-0000-0000-000000000000}"/>
          </ac:spMkLst>
        </pc:spChg>
      </pc:sldChg>
      <pc:sldChg chg="del">
        <pc:chgData name="Frank Guter" userId="4684581e27daa659" providerId="LiveId" clId="{2E9A31B8-1AF1-45E9-9321-D88DB2235856}" dt="2022-10-22T10:54:42.793" v="592" actId="47"/>
        <pc:sldMkLst>
          <pc:docMk/>
          <pc:sldMk cId="3804543428" sldId="1653"/>
        </pc:sldMkLst>
      </pc:sldChg>
      <pc:sldChg chg="del">
        <pc:chgData name="Frank Guter" userId="4684581e27daa659" providerId="LiveId" clId="{2E9A31B8-1AF1-45E9-9321-D88DB2235856}" dt="2022-10-22T07:14:48.706" v="37" actId="47"/>
        <pc:sldMkLst>
          <pc:docMk/>
          <pc:sldMk cId="4152010521" sldId="1660"/>
        </pc:sldMkLst>
      </pc:sldChg>
      <pc:sldChg chg="del">
        <pc:chgData name="Frank Guter" userId="4684581e27daa659" providerId="LiveId" clId="{2E9A31B8-1AF1-45E9-9321-D88DB2235856}" dt="2022-10-22T10:54:40.131" v="590" actId="47"/>
        <pc:sldMkLst>
          <pc:docMk/>
          <pc:sldMk cId="2143562686" sldId="1661"/>
        </pc:sldMkLst>
      </pc:sldChg>
      <pc:sldChg chg="del">
        <pc:chgData name="Frank Guter" userId="4684581e27daa659" providerId="LiveId" clId="{2E9A31B8-1AF1-45E9-9321-D88DB2235856}" dt="2022-10-22T10:54:41.303" v="591" actId="47"/>
        <pc:sldMkLst>
          <pc:docMk/>
          <pc:sldMk cId="2822582949" sldId="1662"/>
        </pc:sldMkLst>
      </pc:sldChg>
      <pc:sldChg chg="del">
        <pc:chgData name="Frank Guter" userId="4684581e27daa659" providerId="LiveId" clId="{2E9A31B8-1AF1-45E9-9321-D88DB2235856}" dt="2022-10-22T10:54:43.436" v="593" actId="47"/>
        <pc:sldMkLst>
          <pc:docMk/>
          <pc:sldMk cId="4069090239" sldId="1663"/>
        </pc:sldMkLst>
      </pc:sldChg>
      <pc:sldChg chg="del">
        <pc:chgData name="Frank Guter" userId="4684581e27daa659" providerId="LiveId" clId="{2E9A31B8-1AF1-45E9-9321-D88DB2235856}" dt="2022-10-22T10:54:44.369" v="594" actId="47"/>
        <pc:sldMkLst>
          <pc:docMk/>
          <pc:sldMk cId="1498436055" sldId="1664"/>
        </pc:sldMkLst>
      </pc:sldChg>
      <pc:sldChg chg="modSp mod">
        <pc:chgData name="Frank Guter" userId="4684581e27daa659" providerId="LiveId" clId="{2E9A31B8-1AF1-45E9-9321-D88DB2235856}" dt="2022-10-22T21:23:30.147" v="683" actId="20577"/>
        <pc:sldMkLst>
          <pc:docMk/>
          <pc:sldMk cId="443485809" sldId="1665"/>
        </pc:sldMkLst>
        <pc:spChg chg="mod">
          <ac:chgData name="Frank Guter" userId="4684581e27daa659" providerId="LiveId" clId="{2E9A31B8-1AF1-45E9-9321-D88DB2235856}" dt="2022-10-22T21:23:30.147" v="683" actId="20577"/>
          <ac:spMkLst>
            <pc:docMk/>
            <pc:sldMk cId="443485809" sldId="1665"/>
            <ac:spMk id="3" creationId="{00000000-0000-0000-0000-000000000000}"/>
          </ac:spMkLst>
        </pc:spChg>
      </pc:sldChg>
      <pc:sldChg chg="addSp delSp modSp del mod setBg">
        <pc:chgData name="Frank Guter" userId="4684581e27daa659" providerId="LiveId" clId="{2E9A31B8-1AF1-45E9-9321-D88DB2235856}" dt="2022-10-22T21:13:02.794" v="628" actId="2696"/>
        <pc:sldMkLst>
          <pc:docMk/>
          <pc:sldMk cId="3714655555" sldId="1666"/>
        </pc:sldMkLst>
        <pc:picChg chg="del">
          <ac:chgData name="Frank Guter" userId="4684581e27daa659" providerId="LiveId" clId="{2E9A31B8-1AF1-45E9-9321-D88DB2235856}" dt="2022-10-22T09:34:14.816" v="445" actId="478"/>
          <ac:picMkLst>
            <pc:docMk/>
            <pc:sldMk cId="3714655555" sldId="1666"/>
            <ac:picMk id="3" creationId="{EA8B1839-F971-6B63-F99F-1C8E64384034}"/>
          </ac:picMkLst>
        </pc:picChg>
        <pc:picChg chg="add mod">
          <ac:chgData name="Frank Guter" userId="4684581e27daa659" providerId="LiveId" clId="{2E9A31B8-1AF1-45E9-9321-D88DB2235856}" dt="2022-10-22T09:37:22.867" v="454" actId="207"/>
          <ac:picMkLst>
            <pc:docMk/>
            <pc:sldMk cId="3714655555" sldId="1666"/>
            <ac:picMk id="4" creationId="{8F93A5D6-6FB8-1789-8F77-4BA7B906D5A4}"/>
          </ac:picMkLst>
        </pc:picChg>
      </pc:sldChg>
      <pc:sldChg chg="add del">
        <pc:chgData name="Frank Guter" userId="4684581e27daa659" providerId="LiveId" clId="{2E9A31B8-1AF1-45E9-9321-D88DB2235856}" dt="2022-10-22T07:56:59.698" v="89" actId="2696"/>
        <pc:sldMkLst>
          <pc:docMk/>
          <pc:sldMk cId="436675697" sldId="1669"/>
        </pc:sldMkLst>
      </pc:sldChg>
      <pc:sldChg chg="modSp del mod">
        <pc:chgData name="Frank Guter" userId="4684581e27daa659" providerId="LiveId" clId="{2E9A31B8-1AF1-45E9-9321-D88DB2235856}" dt="2022-10-22T07:59:19.170" v="152" actId="47"/>
        <pc:sldMkLst>
          <pc:docMk/>
          <pc:sldMk cId="3480713680" sldId="1669"/>
        </pc:sldMkLst>
        <pc:spChg chg="mod">
          <ac:chgData name="Frank Guter" userId="4684581e27daa659" providerId="LiveId" clId="{2E9A31B8-1AF1-45E9-9321-D88DB2235856}" dt="2022-10-22T07:57:36.968" v="139" actId="20577"/>
          <ac:spMkLst>
            <pc:docMk/>
            <pc:sldMk cId="3480713680" sldId="1669"/>
            <ac:spMk id="3" creationId="{00000000-0000-0000-0000-000000000000}"/>
          </ac:spMkLst>
        </pc:spChg>
      </pc:sldChg>
      <pc:sldChg chg="modSp add mod">
        <pc:chgData name="Frank Guter" userId="4684581e27daa659" providerId="LiveId" clId="{2E9A31B8-1AF1-45E9-9321-D88DB2235856}" dt="2022-10-22T07:59:31.820" v="156" actId="20577"/>
        <pc:sldMkLst>
          <pc:docMk/>
          <pc:sldMk cId="1219795947" sldId="1670"/>
        </pc:sldMkLst>
        <pc:spChg chg="mod">
          <ac:chgData name="Frank Guter" userId="4684581e27daa659" providerId="LiveId" clId="{2E9A31B8-1AF1-45E9-9321-D88DB2235856}" dt="2022-10-22T07:59:31.820" v="156" actId="20577"/>
          <ac:spMkLst>
            <pc:docMk/>
            <pc:sldMk cId="1219795947" sldId="1670"/>
            <ac:spMk id="3" creationId="{00000000-0000-0000-0000-000000000000}"/>
          </ac:spMkLst>
        </pc:spChg>
      </pc:sldChg>
      <pc:sldChg chg="modSp add mod">
        <pc:chgData name="Frank Guter" userId="4684581e27daa659" providerId="LiveId" clId="{2E9A31B8-1AF1-45E9-9321-D88DB2235856}" dt="2022-10-22T08:00:31.133" v="166" actId="207"/>
        <pc:sldMkLst>
          <pc:docMk/>
          <pc:sldMk cId="24643502" sldId="1671"/>
        </pc:sldMkLst>
        <pc:spChg chg="mod">
          <ac:chgData name="Frank Guter" userId="4684581e27daa659" providerId="LiveId" clId="{2E9A31B8-1AF1-45E9-9321-D88DB2235856}" dt="2022-10-22T08:00:31.133" v="166" actId="207"/>
          <ac:spMkLst>
            <pc:docMk/>
            <pc:sldMk cId="24643502" sldId="1671"/>
            <ac:spMk id="3" creationId="{00000000-0000-0000-0000-000000000000}"/>
          </ac:spMkLst>
        </pc:spChg>
      </pc:sldChg>
      <pc:sldChg chg="modSp mod">
        <pc:chgData name="Frank Guter" userId="4684581e27daa659" providerId="LiveId" clId="{2E9A31B8-1AF1-45E9-9321-D88DB2235856}" dt="2022-10-22T21:09:25.326" v="626" actId="20577"/>
        <pc:sldMkLst>
          <pc:docMk/>
          <pc:sldMk cId="1969539838" sldId="1672"/>
        </pc:sldMkLst>
        <pc:spChg chg="mod">
          <ac:chgData name="Frank Guter" userId="4684581e27daa659" providerId="LiveId" clId="{2E9A31B8-1AF1-45E9-9321-D88DB2235856}" dt="2022-10-22T21:09:25.326" v="626" actId="20577"/>
          <ac:spMkLst>
            <pc:docMk/>
            <pc:sldMk cId="1969539838" sldId="1672"/>
            <ac:spMk id="2" creationId="{A80BC545-8A5D-1CF8-632C-936E6F3D05F0}"/>
          </ac:spMkLst>
        </pc:spChg>
      </pc:sldChg>
      <pc:sldChg chg="modSp del mod">
        <pc:chgData name="Frank Guter" userId="4684581e27daa659" providerId="LiveId" clId="{2E9A31B8-1AF1-45E9-9321-D88DB2235856}" dt="2022-10-22T21:09:01.969" v="616" actId="2696"/>
        <pc:sldMkLst>
          <pc:docMk/>
          <pc:sldMk cId="3713385829" sldId="1672"/>
        </pc:sldMkLst>
        <pc:spChg chg="mod">
          <ac:chgData name="Frank Guter" userId="4684581e27daa659" providerId="LiveId" clId="{2E9A31B8-1AF1-45E9-9321-D88DB2235856}" dt="2022-10-22T08:06:44.254" v="251" actId="20577"/>
          <ac:spMkLst>
            <pc:docMk/>
            <pc:sldMk cId="3713385829" sldId="1672"/>
            <ac:spMk id="2" creationId="{A80BC545-8A5D-1CF8-632C-936E6F3D05F0}"/>
          </ac:spMkLst>
        </pc:spChg>
      </pc:sldChg>
      <pc:sldChg chg="modSp add mod">
        <pc:chgData name="Frank Guter" userId="4684581e27daa659" providerId="LiveId" clId="{2E9A31B8-1AF1-45E9-9321-D88DB2235856}" dt="2022-10-22T08:13:22.021" v="313" actId="20577"/>
        <pc:sldMkLst>
          <pc:docMk/>
          <pc:sldMk cId="2673083354" sldId="1673"/>
        </pc:sldMkLst>
        <pc:spChg chg="mod">
          <ac:chgData name="Frank Guter" userId="4684581e27daa659" providerId="LiveId" clId="{2E9A31B8-1AF1-45E9-9321-D88DB2235856}" dt="2022-10-22T08:13:22.021" v="313" actId="20577"/>
          <ac:spMkLst>
            <pc:docMk/>
            <pc:sldMk cId="2673083354" sldId="1673"/>
            <ac:spMk id="3" creationId="{00000000-0000-0000-0000-000000000000}"/>
          </ac:spMkLst>
        </pc:spChg>
      </pc:sldChg>
      <pc:sldChg chg="modSp add mod">
        <pc:chgData name="Frank Guter" userId="4684581e27daa659" providerId="LiveId" clId="{2E9A31B8-1AF1-45E9-9321-D88DB2235856}" dt="2022-10-22T08:12:45.294" v="307" actId="255"/>
        <pc:sldMkLst>
          <pc:docMk/>
          <pc:sldMk cId="682425411" sldId="1674"/>
        </pc:sldMkLst>
        <pc:spChg chg="mod">
          <ac:chgData name="Frank Guter" userId="4684581e27daa659" providerId="LiveId" clId="{2E9A31B8-1AF1-45E9-9321-D88DB2235856}" dt="2022-10-22T08:12:45.294" v="307" actId="255"/>
          <ac:spMkLst>
            <pc:docMk/>
            <pc:sldMk cId="682425411" sldId="1674"/>
            <ac:spMk id="3" creationId="{00000000-0000-0000-0000-000000000000}"/>
          </ac:spMkLst>
        </pc:spChg>
      </pc:sldChg>
      <pc:sldChg chg="modSp add mod">
        <pc:chgData name="Frank Guter" userId="4684581e27daa659" providerId="LiveId" clId="{2E9A31B8-1AF1-45E9-9321-D88DB2235856}" dt="2022-10-22T08:51:27.599" v="332" actId="6549"/>
        <pc:sldMkLst>
          <pc:docMk/>
          <pc:sldMk cId="4250309458" sldId="1675"/>
        </pc:sldMkLst>
        <pc:spChg chg="mod">
          <ac:chgData name="Frank Guter" userId="4684581e27daa659" providerId="LiveId" clId="{2E9A31B8-1AF1-45E9-9321-D88DB2235856}" dt="2022-10-22T08:51:27.599" v="332" actId="6549"/>
          <ac:spMkLst>
            <pc:docMk/>
            <pc:sldMk cId="4250309458" sldId="1675"/>
            <ac:spMk id="3" creationId="{00000000-0000-0000-0000-000000000000}"/>
          </ac:spMkLst>
        </pc:spChg>
      </pc:sldChg>
      <pc:sldChg chg="modSp add mod">
        <pc:chgData name="Frank Guter" userId="4684581e27daa659" providerId="LiveId" clId="{2E9A31B8-1AF1-45E9-9321-D88DB2235856}" dt="2022-10-22T08:53:32.083" v="356" actId="20577"/>
        <pc:sldMkLst>
          <pc:docMk/>
          <pc:sldMk cId="2957455164" sldId="1676"/>
        </pc:sldMkLst>
        <pc:spChg chg="mod">
          <ac:chgData name="Frank Guter" userId="4684581e27daa659" providerId="LiveId" clId="{2E9A31B8-1AF1-45E9-9321-D88DB2235856}" dt="2022-10-22T08:53:32.083" v="356" actId="20577"/>
          <ac:spMkLst>
            <pc:docMk/>
            <pc:sldMk cId="2957455164" sldId="1676"/>
            <ac:spMk id="3" creationId="{00000000-0000-0000-0000-000000000000}"/>
          </ac:spMkLst>
        </pc:spChg>
      </pc:sldChg>
      <pc:sldChg chg="modSp add mod">
        <pc:chgData name="Frank Guter" userId="4684581e27daa659" providerId="LiveId" clId="{2E9A31B8-1AF1-45E9-9321-D88DB2235856}" dt="2022-10-22T08:55:59.611" v="375" actId="20577"/>
        <pc:sldMkLst>
          <pc:docMk/>
          <pc:sldMk cId="2052028072" sldId="1677"/>
        </pc:sldMkLst>
        <pc:spChg chg="mod">
          <ac:chgData name="Frank Guter" userId="4684581e27daa659" providerId="LiveId" clId="{2E9A31B8-1AF1-45E9-9321-D88DB2235856}" dt="2022-10-22T08:55:59.611" v="375" actId="20577"/>
          <ac:spMkLst>
            <pc:docMk/>
            <pc:sldMk cId="2052028072" sldId="1677"/>
            <ac:spMk id="3" creationId="{00000000-0000-0000-0000-000000000000}"/>
          </ac:spMkLst>
        </pc:spChg>
      </pc:sldChg>
      <pc:sldChg chg="add del">
        <pc:chgData name="Frank Guter" userId="4684581e27daa659" providerId="LiveId" clId="{2E9A31B8-1AF1-45E9-9321-D88DB2235856}" dt="2022-10-22T08:54:10.613" v="359" actId="47"/>
        <pc:sldMkLst>
          <pc:docMk/>
          <pc:sldMk cId="1629219778" sldId="1678"/>
        </pc:sldMkLst>
      </pc:sldChg>
      <pc:sldChg chg="modSp add mod">
        <pc:chgData name="Frank Guter" userId="4684581e27daa659" providerId="LiveId" clId="{2E9A31B8-1AF1-45E9-9321-D88DB2235856}" dt="2022-10-22T08:58:31.255" v="389" actId="948"/>
        <pc:sldMkLst>
          <pc:docMk/>
          <pc:sldMk cId="356268537" sldId="1679"/>
        </pc:sldMkLst>
        <pc:spChg chg="mod">
          <ac:chgData name="Frank Guter" userId="4684581e27daa659" providerId="LiveId" clId="{2E9A31B8-1AF1-45E9-9321-D88DB2235856}" dt="2022-10-22T08:58:31.255" v="389" actId="948"/>
          <ac:spMkLst>
            <pc:docMk/>
            <pc:sldMk cId="356268537" sldId="1679"/>
            <ac:spMk id="3" creationId="{00000000-0000-0000-0000-000000000000}"/>
          </ac:spMkLst>
        </pc:spChg>
      </pc:sldChg>
      <pc:sldChg chg="add del setBg">
        <pc:chgData name="Frank Guter" userId="4684581e27daa659" providerId="LiveId" clId="{2E9A31B8-1AF1-45E9-9321-D88DB2235856}" dt="2022-10-22T21:13:02.794" v="628" actId="2696"/>
        <pc:sldMkLst>
          <pc:docMk/>
          <pc:sldMk cId="2100617962" sldId="1680"/>
        </pc:sldMkLst>
      </pc:sldChg>
      <pc:sldChg chg="addSp delSp modSp add del mod ord setBg">
        <pc:chgData name="Frank Guter" userId="4684581e27daa659" providerId="LiveId" clId="{2E9A31B8-1AF1-45E9-9321-D88DB2235856}" dt="2022-10-22T21:13:02.794" v="628" actId="2696"/>
        <pc:sldMkLst>
          <pc:docMk/>
          <pc:sldMk cId="367140420" sldId="1681"/>
        </pc:sldMkLst>
        <pc:picChg chg="add del mod">
          <ac:chgData name="Frank Guter" userId="4684581e27daa659" providerId="LiveId" clId="{2E9A31B8-1AF1-45E9-9321-D88DB2235856}" dt="2022-10-22T09:42:50.757" v="472" actId="478"/>
          <ac:picMkLst>
            <pc:docMk/>
            <pc:sldMk cId="367140420" sldId="1681"/>
            <ac:picMk id="3" creationId="{8AEAE30F-4740-7B10-EE81-C5FDDA670C26}"/>
          </ac:picMkLst>
        </pc:picChg>
      </pc:sldChg>
      <pc:sldChg chg="add setBg">
        <pc:chgData name="Frank Guter" userId="4684581e27daa659" providerId="LiveId" clId="{2E9A31B8-1AF1-45E9-9321-D88DB2235856}" dt="2022-10-22T09:52:02.384" v="492"/>
        <pc:sldMkLst>
          <pc:docMk/>
          <pc:sldMk cId="3816985245" sldId="1682"/>
        </pc:sldMkLst>
      </pc:sldChg>
      <pc:sldChg chg="del">
        <pc:chgData name="Frank Guter" userId="4684581e27daa659" providerId="LiveId" clId="{2E9A31B8-1AF1-45E9-9321-D88DB2235856}" dt="2022-10-22T21:13:02.794" v="628" actId="2696"/>
        <pc:sldMkLst>
          <pc:docMk/>
          <pc:sldMk cId="1317684439" sldId="1683"/>
        </pc:sldMkLst>
      </pc:sldChg>
      <pc:sldChg chg="addSp delSp modSp add del mod setBg">
        <pc:chgData name="Frank Guter" userId="4684581e27daa659" providerId="LiveId" clId="{2E9A31B8-1AF1-45E9-9321-D88DB2235856}" dt="2022-10-22T21:13:02.794" v="628" actId="2696"/>
        <pc:sldMkLst>
          <pc:docMk/>
          <pc:sldMk cId="675233125" sldId="1684"/>
        </pc:sldMkLst>
        <pc:picChg chg="add del mod">
          <ac:chgData name="Frank Guter" userId="4684581e27daa659" providerId="LiveId" clId="{2E9A31B8-1AF1-45E9-9321-D88DB2235856}" dt="2022-10-22T09:46:31.131" v="478" actId="478"/>
          <ac:picMkLst>
            <pc:docMk/>
            <pc:sldMk cId="675233125" sldId="1684"/>
            <ac:picMk id="3" creationId="{F9D4FA10-9A30-B23C-3434-AF52D61AEEE3}"/>
          </ac:picMkLst>
        </pc:picChg>
      </pc:sldChg>
      <pc:sldChg chg="add del ord setBg">
        <pc:chgData name="Frank Guter" userId="4684581e27daa659" providerId="LiveId" clId="{2E9A31B8-1AF1-45E9-9321-D88DB2235856}" dt="2022-10-22T21:13:02.794" v="628" actId="2696"/>
        <pc:sldMkLst>
          <pc:docMk/>
          <pc:sldMk cId="3658551659" sldId="1685"/>
        </pc:sldMkLst>
      </pc:sldChg>
      <pc:sldChg chg="add setBg">
        <pc:chgData name="Frank Guter" userId="4684581e27daa659" providerId="LiveId" clId="{2E9A31B8-1AF1-45E9-9321-D88DB2235856}" dt="2022-10-22T09:53:18.911" v="500"/>
        <pc:sldMkLst>
          <pc:docMk/>
          <pc:sldMk cId="446066079" sldId="1686"/>
        </pc:sldMkLst>
      </pc:sldChg>
      <pc:sldChg chg="addSp delSp modSp add mod setBg">
        <pc:chgData name="Frank Guter" userId="4684581e27daa659" providerId="LiveId" clId="{2E9A31B8-1AF1-45E9-9321-D88DB2235856}" dt="2022-10-22T09:55:01.438" v="507"/>
        <pc:sldMkLst>
          <pc:docMk/>
          <pc:sldMk cId="4213091657" sldId="1687"/>
        </pc:sldMkLst>
        <pc:picChg chg="add del mod">
          <ac:chgData name="Frank Guter" userId="4684581e27daa659" providerId="LiveId" clId="{2E9A31B8-1AF1-45E9-9321-D88DB2235856}" dt="2022-10-22T09:54:54.511" v="504" actId="478"/>
          <ac:picMkLst>
            <pc:docMk/>
            <pc:sldMk cId="4213091657" sldId="1687"/>
            <ac:picMk id="3" creationId="{FE331943-62E7-DD9B-E1EB-1104470C49FB}"/>
          </ac:picMkLst>
        </pc:picChg>
      </pc:sldChg>
      <pc:sldChg chg="addSp delSp modSp mod setBg">
        <pc:chgData name="Frank Guter" userId="4684581e27daa659" providerId="LiveId" clId="{2E9A31B8-1AF1-45E9-9321-D88DB2235856}" dt="2022-10-22T09:57:35.323" v="514"/>
        <pc:sldMkLst>
          <pc:docMk/>
          <pc:sldMk cId="2964045297" sldId="1688"/>
        </pc:sldMkLst>
        <pc:picChg chg="add del mod">
          <ac:chgData name="Frank Guter" userId="4684581e27daa659" providerId="LiveId" clId="{2E9A31B8-1AF1-45E9-9321-D88DB2235856}" dt="2022-10-22T09:57:25.293" v="511" actId="478"/>
          <ac:picMkLst>
            <pc:docMk/>
            <pc:sldMk cId="2964045297" sldId="1688"/>
            <ac:picMk id="3" creationId="{B41B3EE7-D2EE-91B6-E767-7EBE016C99C1}"/>
          </ac:picMkLst>
        </pc:picChg>
      </pc:sldChg>
      <pc:sldChg chg="setBg">
        <pc:chgData name="Frank Guter" userId="4684581e27daa659" providerId="LiveId" clId="{2E9A31B8-1AF1-45E9-9321-D88DB2235856}" dt="2022-10-22T10:02:52.815" v="517"/>
        <pc:sldMkLst>
          <pc:docMk/>
          <pc:sldMk cId="3887190752" sldId="1689"/>
        </pc:sldMkLst>
      </pc:sldChg>
      <pc:sldChg chg="setBg">
        <pc:chgData name="Frank Guter" userId="4684581e27daa659" providerId="LiveId" clId="{2E9A31B8-1AF1-45E9-9321-D88DB2235856}" dt="2022-10-22T10:03:12.029" v="523"/>
        <pc:sldMkLst>
          <pc:docMk/>
          <pc:sldMk cId="2946957759" sldId="1690"/>
        </pc:sldMkLst>
      </pc:sldChg>
      <pc:sldChg chg="add setBg">
        <pc:chgData name="Frank Guter" userId="4684581e27daa659" providerId="LiveId" clId="{2E9A31B8-1AF1-45E9-9321-D88DB2235856}" dt="2022-10-22T10:05:14.674" v="528"/>
        <pc:sldMkLst>
          <pc:docMk/>
          <pc:sldMk cId="3008055749" sldId="1691"/>
        </pc:sldMkLst>
      </pc:sldChg>
      <pc:sldChg chg="add setBg">
        <pc:chgData name="Frank Guter" userId="4684581e27daa659" providerId="LiveId" clId="{2E9A31B8-1AF1-45E9-9321-D88DB2235856}" dt="2022-10-22T10:05:24.285" v="531"/>
        <pc:sldMkLst>
          <pc:docMk/>
          <pc:sldMk cId="3932315372" sldId="1692"/>
        </pc:sldMkLst>
      </pc:sldChg>
      <pc:sldChg chg="add setBg">
        <pc:chgData name="Frank Guter" userId="4684581e27daa659" providerId="LiveId" clId="{2E9A31B8-1AF1-45E9-9321-D88DB2235856}" dt="2022-10-22T10:06:47.179" v="534"/>
        <pc:sldMkLst>
          <pc:docMk/>
          <pc:sldMk cId="2202759772" sldId="1693"/>
        </pc:sldMkLst>
      </pc:sldChg>
      <pc:sldChg chg="add setBg">
        <pc:chgData name="Frank Guter" userId="4684581e27daa659" providerId="LiveId" clId="{2E9A31B8-1AF1-45E9-9321-D88DB2235856}" dt="2022-10-22T10:23:16.442" v="540"/>
        <pc:sldMkLst>
          <pc:docMk/>
          <pc:sldMk cId="3806628472" sldId="1694"/>
        </pc:sldMkLst>
      </pc:sldChg>
      <pc:sldChg chg="add setBg">
        <pc:chgData name="Frank Guter" userId="4684581e27daa659" providerId="LiveId" clId="{2E9A31B8-1AF1-45E9-9321-D88DB2235856}" dt="2022-10-22T10:40:31.625" v="544"/>
        <pc:sldMkLst>
          <pc:docMk/>
          <pc:sldMk cId="18576911" sldId="1695"/>
        </pc:sldMkLst>
      </pc:sldChg>
      <pc:sldChg chg="add setBg">
        <pc:chgData name="Frank Guter" userId="4684581e27daa659" providerId="LiveId" clId="{2E9A31B8-1AF1-45E9-9321-D88DB2235856}" dt="2022-10-22T10:46:55.825" v="550"/>
        <pc:sldMkLst>
          <pc:docMk/>
          <pc:sldMk cId="1514583908" sldId="1696"/>
        </pc:sldMkLst>
      </pc:sldChg>
      <pc:sldChg chg="add setBg">
        <pc:chgData name="Frank Guter" userId="4684581e27daa659" providerId="LiveId" clId="{2E9A31B8-1AF1-45E9-9321-D88DB2235856}" dt="2022-10-22T10:47:15.557" v="553"/>
        <pc:sldMkLst>
          <pc:docMk/>
          <pc:sldMk cId="3514889208" sldId="1697"/>
        </pc:sldMkLst>
      </pc:sldChg>
      <pc:sldChg chg="modSp add mod ord">
        <pc:chgData name="Frank Guter" userId="4684581e27daa659" providerId="LiveId" clId="{2E9A31B8-1AF1-45E9-9321-D88DB2235856}" dt="2022-10-22T10:54:30.314" v="589" actId="20577"/>
        <pc:sldMkLst>
          <pc:docMk/>
          <pc:sldMk cId="1661597137" sldId="1698"/>
        </pc:sldMkLst>
        <pc:spChg chg="mod">
          <ac:chgData name="Frank Guter" userId="4684581e27daa659" providerId="LiveId" clId="{2E9A31B8-1AF1-45E9-9321-D88DB2235856}" dt="2022-10-22T10:54:30.314" v="589" actId="20577"/>
          <ac:spMkLst>
            <pc:docMk/>
            <pc:sldMk cId="1661597137" sldId="1698"/>
            <ac:spMk id="3" creationId="{00000000-0000-0000-0000-000000000000}"/>
          </ac:spMkLst>
        </pc:spChg>
      </pc:sldChg>
      <pc:sldChg chg="modSp add mod">
        <pc:chgData name="Frank Guter" userId="4684581e27daa659" providerId="LiveId" clId="{2E9A31B8-1AF1-45E9-9321-D88DB2235856}" dt="2022-10-22T10:55:53.971" v="608" actId="20577"/>
        <pc:sldMkLst>
          <pc:docMk/>
          <pc:sldMk cId="54370408" sldId="1699"/>
        </pc:sldMkLst>
        <pc:spChg chg="mod">
          <ac:chgData name="Frank Guter" userId="4684581e27daa659" providerId="LiveId" clId="{2E9A31B8-1AF1-45E9-9321-D88DB2235856}" dt="2022-10-22T10:55:53.971" v="608" actId="20577"/>
          <ac:spMkLst>
            <pc:docMk/>
            <pc:sldMk cId="54370408" sldId="1699"/>
            <ac:spMk id="3" creationId="{00000000-0000-0000-0000-000000000000}"/>
          </ac:spMkLst>
        </pc:spChg>
      </pc:sldChg>
      <pc:sldChg chg="modSp add mod">
        <pc:chgData name="Frank Guter" userId="4684581e27daa659" providerId="LiveId" clId="{2E9A31B8-1AF1-45E9-9321-D88DB2235856}" dt="2022-10-22T10:57:09.196" v="615" actId="20577"/>
        <pc:sldMkLst>
          <pc:docMk/>
          <pc:sldMk cId="1865101888" sldId="1700"/>
        </pc:sldMkLst>
        <pc:spChg chg="mod">
          <ac:chgData name="Frank Guter" userId="4684581e27daa659" providerId="LiveId" clId="{2E9A31B8-1AF1-45E9-9321-D88DB2235856}" dt="2022-10-22T10:57:09.196" v="615" actId="20577"/>
          <ac:spMkLst>
            <pc:docMk/>
            <pc:sldMk cId="1865101888" sldId="1700"/>
            <ac:spMk id="3" creationId="{00000000-0000-0000-0000-000000000000}"/>
          </ac:spMkLst>
        </pc:spChg>
      </pc:sldChg>
      <pc:sldChg chg="add setBg">
        <pc:chgData name="Frank Guter" userId="4684581e27daa659" providerId="LiveId" clId="{2E9A31B8-1AF1-45E9-9321-D88DB2235856}" dt="2022-10-22T21:16:59.463" v="631"/>
        <pc:sldMkLst>
          <pc:docMk/>
          <pc:sldMk cId="2061027815" sldId="1701"/>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231CDAE-27F1-45F8-86F2-C4248595DE8C}" type="datetimeFigureOut">
              <a:rPr lang="en-US" smtClean="0"/>
              <a:t>10/22/2022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E48A5AC-321F-4EB3-9F6E-E8951060F842}" type="slidenum">
              <a:rPr lang="en-US" smtClean="0"/>
              <a:t>‹#›</a:t>
            </a:fld>
            <a:endParaRPr lang="en-US"/>
          </a:p>
        </p:txBody>
      </p:sp>
    </p:spTree>
    <p:extLst>
      <p:ext uri="{BB962C8B-B14F-4D97-AF65-F5344CB8AC3E}">
        <p14:creationId xmlns:p14="http://schemas.microsoft.com/office/powerpoint/2010/main" val="24954527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A3B6A08-ACE7-4800-ABF5-AB98BB0A5554}" type="datetimeFigureOut">
              <a:rPr lang="en-US" smtClean="0"/>
              <a:pPr/>
              <a:t>10/22/2022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B88909-DED3-4C58-B78E-86D2D3A4F669}" type="slidenum">
              <a:rPr lang="en-US" smtClean="0"/>
              <a:pPr/>
              <a:t>‹#›</a:t>
            </a:fld>
            <a:endParaRPr lang="en-US"/>
          </a:p>
        </p:txBody>
      </p:sp>
    </p:spTree>
    <p:extLst>
      <p:ext uri="{BB962C8B-B14F-4D97-AF65-F5344CB8AC3E}">
        <p14:creationId xmlns:p14="http://schemas.microsoft.com/office/powerpoint/2010/main" val="41706661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A3B6A08-ACE7-4800-ABF5-AB98BB0A5554}" type="datetimeFigureOut">
              <a:rPr lang="en-US" smtClean="0"/>
              <a:pPr/>
              <a:t>10/22/2022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B88909-DED3-4C58-B78E-86D2D3A4F669}" type="slidenum">
              <a:rPr lang="en-US" smtClean="0"/>
              <a:pPr/>
              <a:t>‹#›</a:t>
            </a:fld>
            <a:endParaRPr lang="en-US"/>
          </a:p>
        </p:txBody>
      </p:sp>
    </p:spTree>
    <p:extLst>
      <p:ext uri="{BB962C8B-B14F-4D97-AF65-F5344CB8AC3E}">
        <p14:creationId xmlns:p14="http://schemas.microsoft.com/office/powerpoint/2010/main" val="19759233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51"/>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51"/>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A3B6A08-ACE7-4800-ABF5-AB98BB0A5554}" type="datetimeFigureOut">
              <a:rPr lang="en-US" smtClean="0"/>
              <a:pPr/>
              <a:t>10/22/2022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B88909-DED3-4C58-B78E-86D2D3A4F669}" type="slidenum">
              <a:rPr lang="en-US" smtClean="0"/>
              <a:pPr/>
              <a:t>‹#›</a:t>
            </a:fld>
            <a:endParaRPr lang="en-US"/>
          </a:p>
        </p:txBody>
      </p:sp>
    </p:spTree>
    <p:extLst>
      <p:ext uri="{BB962C8B-B14F-4D97-AF65-F5344CB8AC3E}">
        <p14:creationId xmlns:p14="http://schemas.microsoft.com/office/powerpoint/2010/main" val="41164724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A3B6A08-ACE7-4800-ABF5-AB98BB0A5554}" type="datetimeFigureOut">
              <a:rPr lang="en-US" smtClean="0"/>
              <a:pPr/>
              <a:t>10/22/2022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B88909-DED3-4C58-B78E-86D2D3A4F669}" type="slidenum">
              <a:rPr lang="en-US" smtClean="0"/>
              <a:pPr/>
              <a:t>‹#›</a:t>
            </a:fld>
            <a:endParaRPr lang="en-US"/>
          </a:p>
        </p:txBody>
      </p:sp>
    </p:spTree>
    <p:extLst>
      <p:ext uri="{BB962C8B-B14F-4D97-AF65-F5344CB8AC3E}">
        <p14:creationId xmlns:p14="http://schemas.microsoft.com/office/powerpoint/2010/main" val="6617312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1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A3B6A08-ACE7-4800-ABF5-AB98BB0A5554}" type="datetimeFigureOut">
              <a:rPr lang="en-US" smtClean="0"/>
              <a:pPr/>
              <a:t>10/22/2022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B88909-DED3-4C58-B78E-86D2D3A4F669}" type="slidenum">
              <a:rPr lang="en-US" smtClean="0"/>
              <a:pPr/>
              <a:t>‹#›</a:t>
            </a:fld>
            <a:endParaRPr lang="en-US"/>
          </a:p>
        </p:txBody>
      </p:sp>
    </p:spTree>
    <p:extLst>
      <p:ext uri="{BB962C8B-B14F-4D97-AF65-F5344CB8AC3E}">
        <p14:creationId xmlns:p14="http://schemas.microsoft.com/office/powerpoint/2010/main" val="16347080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A3B6A08-ACE7-4800-ABF5-AB98BB0A5554}" type="datetimeFigureOut">
              <a:rPr lang="en-US" smtClean="0"/>
              <a:pPr/>
              <a:t>10/22/2022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B88909-DED3-4C58-B78E-86D2D3A4F669}" type="slidenum">
              <a:rPr lang="en-US" smtClean="0"/>
              <a:pPr/>
              <a:t>‹#›</a:t>
            </a:fld>
            <a:endParaRPr lang="en-US"/>
          </a:p>
        </p:txBody>
      </p:sp>
    </p:spTree>
    <p:extLst>
      <p:ext uri="{BB962C8B-B14F-4D97-AF65-F5344CB8AC3E}">
        <p14:creationId xmlns:p14="http://schemas.microsoft.com/office/powerpoint/2010/main" val="27154991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6"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6"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A3B6A08-ACE7-4800-ABF5-AB98BB0A5554}" type="datetimeFigureOut">
              <a:rPr lang="en-US" smtClean="0"/>
              <a:pPr/>
              <a:t>10/22/2022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CB88909-DED3-4C58-B78E-86D2D3A4F669}" type="slidenum">
              <a:rPr lang="en-US" smtClean="0"/>
              <a:pPr/>
              <a:t>‹#›</a:t>
            </a:fld>
            <a:endParaRPr lang="en-US"/>
          </a:p>
        </p:txBody>
      </p:sp>
    </p:spTree>
    <p:extLst>
      <p:ext uri="{BB962C8B-B14F-4D97-AF65-F5344CB8AC3E}">
        <p14:creationId xmlns:p14="http://schemas.microsoft.com/office/powerpoint/2010/main" val="1790665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A3B6A08-ACE7-4800-ABF5-AB98BB0A5554}" type="datetimeFigureOut">
              <a:rPr lang="en-US" smtClean="0"/>
              <a:pPr/>
              <a:t>10/22/2022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CB88909-DED3-4C58-B78E-86D2D3A4F669}" type="slidenum">
              <a:rPr lang="en-US" smtClean="0"/>
              <a:pPr/>
              <a:t>‹#›</a:t>
            </a:fld>
            <a:endParaRPr lang="en-US"/>
          </a:p>
        </p:txBody>
      </p:sp>
    </p:spTree>
    <p:extLst>
      <p:ext uri="{BB962C8B-B14F-4D97-AF65-F5344CB8AC3E}">
        <p14:creationId xmlns:p14="http://schemas.microsoft.com/office/powerpoint/2010/main" val="7142904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3B6A08-ACE7-4800-ABF5-AB98BB0A5554}" type="datetimeFigureOut">
              <a:rPr lang="en-US" smtClean="0"/>
              <a:pPr/>
              <a:t>10/22/2022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CB88909-DED3-4C58-B78E-86D2D3A4F669}" type="slidenum">
              <a:rPr lang="en-US" smtClean="0"/>
              <a:pPr/>
              <a:t>‹#›</a:t>
            </a:fld>
            <a:endParaRPr lang="en-US"/>
          </a:p>
        </p:txBody>
      </p:sp>
    </p:spTree>
    <p:extLst>
      <p:ext uri="{BB962C8B-B14F-4D97-AF65-F5344CB8AC3E}">
        <p14:creationId xmlns:p14="http://schemas.microsoft.com/office/powerpoint/2010/main" val="23990179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6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A3B6A08-ACE7-4800-ABF5-AB98BB0A5554}" type="datetimeFigureOut">
              <a:rPr lang="en-US" smtClean="0"/>
              <a:pPr/>
              <a:t>10/22/2022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B88909-DED3-4C58-B78E-86D2D3A4F669}" type="slidenum">
              <a:rPr lang="en-US" smtClean="0"/>
              <a:pPr/>
              <a:t>‹#›</a:t>
            </a:fld>
            <a:endParaRPr lang="en-US"/>
          </a:p>
        </p:txBody>
      </p:sp>
    </p:spTree>
    <p:extLst>
      <p:ext uri="{BB962C8B-B14F-4D97-AF65-F5344CB8AC3E}">
        <p14:creationId xmlns:p14="http://schemas.microsoft.com/office/powerpoint/2010/main" val="10971602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A3B6A08-ACE7-4800-ABF5-AB98BB0A5554}" type="datetimeFigureOut">
              <a:rPr lang="en-US" smtClean="0"/>
              <a:pPr/>
              <a:t>10/22/2022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B88909-DED3-4C58-B78E-86D2D3A4F669}" type="slidenum">
              <a:rPr lang="en-US" smtClean="0"/>
              <a:pPr/>
              <a:t>‹#›</a:t>
            </a:fld>
            <a:endParaRPr lang="en-US"/>
          </a:p>
        </p:txBody>
      </p:sp>
    </p:spTree>
    <p:extLst>
      <p:ext uri="{BB962C8B-B14F-4D97-AF65-F5344CB8AC3E}">
        <p14:creationId xmlns:p14="http://schemas.microsoft.com/office/powerpoint/2010/main" val="13403240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6"/>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6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3B6A08-ACE7-4800-ABF5-AB98BB0A5554}" type="datetimeFigureOut">
              <a:rPr lang="en-US" smtClean="0"/>
              <a:pPr/>
              <a:t>10/22/2022</a:t>
            </a:fld>
            <a:endParaRPr lang="en-US"/>
          </a:p>
        </p:txBody>
      </p:sp>
      <p:sp>
        <p:nvSpPr>
          <p:cNvPr id="5" name="Footer Placeholder 4"/>
          <p:cNvSpPr>
            <a:spLocks noGrp="1"/>
          </p:cNvSpPr>
          <p:nvPr>
            <p:ph type="ftr" sz="quarter" idx="3"/>
          </p:nvPr>
        </p:nvSpPr>
        <p:spPr>
          <a:xfrm>
            <a:off x="4165600" y="635636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6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B88909-DED3-4C58-B78E-86D2D3A4F669}" type="slidenum">
              <a:rPr lang="en-US" smtClean="0"/>
              <a:pPr/>
              <a:t>‹#›</a:t>
            </a:fld>
            <a:endParaRPr lang="en-US"/>
          </a:p>
        </p:txBody>
      </p:sp>
    </p:spTree>
    <p:extLst>
      <p:ext uri="{BB962C8B-B14F-4D97-AF65-F5344CB8AC3E}">
        <p14:creationId xmlns:p14="http://schemas.microsoft.com/office/powerpoint/2010/main" val="376393105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f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fif"/><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7.jfif"/><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8.jfif"/><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3.jfif"/><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1.jfif"/><Relationship Id="rId2" Type="http://schemas.openxmlformats.org/officeDocument/2006/relationships/image" Target="../media/image10.jfif"/><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2.jfif"/><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4.jfi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fif"/><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5.jfif"/><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16.jfif"/><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12.jfif"/><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17.jfif"/><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4.jfif"/><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fif"/><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1.jfif"/><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2.jfif"/><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3.jfif"/><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24.jfif"/><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25.jfif"/><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6.jfif"/><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30.jfif"/><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31.jfif"/><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image" Target="../media/image32.jfif"/><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133600" y="762000"/>
            <a:ext cx="8229600" cy="5715000"/>
          </a:xfrm>
        </p:spPr>
        <p:txBody>
          <a:bodyPr>
            <a:normAutofit/>
          </a:bodyPr>
          <a:lstStyle/>
          <a:p>
            <a:pPr>
              <a:lnSpc>
                <a:spcPct val="150000"/>
              </a:lnSpc>
            </a:pPr>
            <a:endParaRPr lang="en-US" sz="4000" b="1" dirty="0">
              <a:solidFill>
                <a:schemeClr val="bg1"/>
              </a:solidFill>
            </a:endParaRPr>
          </a:p>
          <a:p>
            <a:pPr algn="l">
              <a:lnSpc>
                <a:spcPct val="150000"/>
              </a:lnSpc>
            </a:pPr>
            <a:endParaRPr lang="en-US" sz="4000" b="1" dirty="0">
              <a:solidFill>
                <a:schemeClr val="bg1"/>
              </a:solidFill>
            </a:endParaRPr>
          </a:p>
        </p:txBody>
      </p:sp>
      <p:sp>
        <p:nvSpPr>
          <p:cNvPr id="5" name="Rectangle 4"/>
          <p:cNvSpPr/>
          <p:nvPr/>
        </p:nvSpPr>
        <p:spPr>
          <a:xfrm>
            <a:off x="380998" y="322935"/>
            <a:ext cx="11429999" cy="1938992"/>
          </a:xfrm>
          <a:prstGeom prst="rect">
            <a:avLst/>
          </a:prstGeom>
          <a:solidFill>
            <a:schemeClr val="tx2">
              <a:lumMod val="75000"/>
            </a:schemeClr>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00"/>
                </a:solidFill>
                <a:effectLst/>
                <a:uLnTx/>
                <a:uFillTx/>
                <a:latin typeface="Britannic Bold" panose="020B0903060703020204" pitchFamily="34" charset="0"/>
                <a:cs typeface="Aharoni" panose="02010803020104030203" pitchFamily="2" charset="-79"/>
              </a:rPr>
              <a:t>FAITH PRESBYTERIAN  CRC</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00"/>
                </a:solidFill>
                <a:effectLst/>
                <a:uLnTx/>
                <a:uFillTx/>
                <a:latin typeface="Britannic Bold" panose="020B0903060703020204" pitchFamily="34" charset="0"/>
                <a:cs typeface="Aharoni" panose="02010803020104030203" pitchFamily="2" charset="-79"/>
              </a:rPr>
              <a:t>WORSHIP SERVICE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00"/>
                </a:solidFill>
                <a:effectLst/>
                <a:uLnTx/>
                <a:uFillTx/>
                <a:latin typeface="Britannic Bold" panose="020B0903060703020204" pitchFamily="34" charset="0"/>
                <a:cs typeface="Aharoni" panose="02010803020104030203" pitchFamily="2" charset="-79"/>
              </a:rPr>
              <a:t>October 23, 2022</a:t>
            </a:r>
          </a:p>
        </p:txBody>
      </p:sp>
      <p:sp>
        <p:nvSpPr>
          <p:cNvPr id="6" name="Rectangle 5"/>
          <p:cNvSpPr/>
          <p:nvPr/>
        </p:nvSpPr>
        <p:spPr>
          <a:xfrm>
            <a:off x="1142997" y="3810000"/>
            <a:ext cx="9906000" cy="646331"/>
          </a:xfrm>
          <a:prstGeom prst="rect">
            <a:avLst/>
          </a:prstGeom>
          <a:solidFill>
            <a:schemeClr val="tx2">
              <a:lumMod val="75000"/>
            </a:schemeClr>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libri"/>
                <a:ea typeface="+mn-ea"/>
                <a:cs typeface="+mn-cs"/>
              </a:rPr>
              <a:t>Worship Leaders:  Various plus Pastor Frank Guter</a:t>
            </a:r>
          </a:p>
        </p:txBody>
      </p:sp>
    </p:spTree>
    <p:extLst>
      <p:ext uri="{BB962C8B-B14F-4D97-AF65-F5344CB8AC3E}">
        <p14:creationId xmlns:p14="http://schemas.microsoft.com/office/powerpoint/2010/main" val="35874909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09600" y="0"/>
            <a:ext cx="11579352" cy="6858000"/>
          </a:xfrm>
          <a:solidFill>
            <a:schemeClr val="tx2">
              <a:lumMod val="75000"/>
            </a:schemeClr>
          </a:solidFill>
        </p:spPr>
        <p:txBody>
          <a:bodyPr>
            <a:normAutofit/>
          </a:bodyPr>
          <a:lstStyle/>
          <a:p>
            <a:endParaRPr lang="en-US" sz="1200" b="1" dirty="0">
              <a:solidFill>
                <a:schemeClr val="bg1"/>
              </a:solidFill>
              <a:latin typeface="Indy Serif"/>
            </a:endParaRPr>
          </a:p>
          <a:p>
            <a:r>
              <a:rPr lang="en-US" sz="4400" b="1" i="1" u="sng" dirty="0">
                <a:solidFill>
                  <a:schemeClr val="bg1"/>
                </a:solidFill>
                <a:latin typeface="Indy Serif"/>
              </a:rPr>
              <a:t>THE APOSTLE’S CREED (1)</a:t>
            </a:r>
          </a:p>
          <a:p>
            <a:pPr algn="l"/>
            <a:r>
              <a:rPr lang="en-US" sz="4400" b="1" dirty="0">
                <a:solidFill>
                  <a:schemeClr val="bg1"/>
                </a:solidFill>
                <a:latin typeface="Indy Serif"/>
              </a:rPr>
              <a:t>I believe in God, the Father almighty,</a:t>
            </a:r>
          </a:p>
          <a:p>
            <a:pPr algn="l"/>
            <a:r>
              <a:rPr lang="en-US" sz="4400" b="1" dirty="0">
                <a:solidFill>
                  <a:schemeClr val="bg1"/>
                </a:solidFill>
                <a:latin typeface="Indy Serif"/>
              </a:rPr>
              <a:t>      creator of heaven and earth.</a:t>
            </a:r>
          </a:p>
          <a:p>
            <a:pPr algn="l"/>
            <a:endParaRPr lang="en-US" sz="2400" b="1" dirty="0">
              <a:solidFill>
                <a:schemeClr val="bg1"/>
              </a:solidFill>
              <a:latin typeface="Indy Serif"/>
            </a:endParaRPr>
          </a:p>
          <a:p>
            <a:pPr algn="l"/>
            <a:r>
              <a:rPr lang="en-US" sz="4400" b="1" dirty="0">
                <a:solidFill>
                  <a:schemeClr val="bg1"/>
                </a:solidFill>
                <a:latin typeface="Indy Serif"/>
              </a:rPr>
              <a:t>I believe in Jesus Christ, his only Son, our Lord,</a:t>
            </a:r>
          </a:p>
          <a:p>
            <a:pPr algn="l"/>
            <a:r>
              <a:rPr lang="en-US" sz="4400" b="1" dirty="0">
                <a:solidFill>
                  <a:schemeClr val="bg1"/>
                </a:solidFill>
                <a:latin typeface="Indy Serif"/>
              </a:rPr>
              <a:t>      who was conceived by the Holy Spirit</a:t>
            </a:r>
          </a:p>
          <a:p>
            <a:pPr algn="l"/>
            <a:r>
              <a:rPr lang="en-US" sz="4400" b="1" dirty="0">
                <a:solidFill>
                  <a:schemeClr val="bg1"/>
                </a:solidFill>
                <a:latin typeface="Indy Serif"/>
              </a:rPr>
              <a:t>      and born of the virgin Mary.</a:t>
            </a:r>
          </a:p>
        </p:txBody>
      </p:sp>
    </p:spTree>
    <p:extLst>
      <p:ext uri="{BB962C8B-B14F-4D97-AF65-F5344CB8AC3E}">
        <p14:creationId xmlns:p14="http://schemas.microsoft.com/office/powerpoint/2010/main" val="25072648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09600" y="0"/>
            <a:ext cx="11579352" cy="6858000"/>
          </a:xfrm>
          <a:solidFill>
            <a:schemeClr val="tx2">
              <a:lumMod val="75000"/>
            </a:schemeClr>
          </a:solidFill>
        </p:spPr>
        <p:txBody>
          <a:bodyPr>
            <a:normAutofit fontScale="92500" lnSpcReduction="10000"/>
          </a:bodyPr>
          <a:lstStyle/>
          <a:p>
            <a:endParaRPr lang="en-US" sz="1200" b="1" dirty="0">
              <a:solidFill>
                <a:schemeClr val="bg1"/>
              </a:solidFill>
              <a:latin typeface="Indy Serif"/>
            </a:endParaRPr>
          </a:p>
          <a:p>
            <a:r>
              <a:rPr lang="en-US" sz="4400" b="1" i="1" u="sng" dirty="0">
                <a:solidFill>
                  <a:schemeClr val="bg1"/>
                </a:solidFill>
                <a:latin typeface="Indy Serif"/>
              </a:rPr>
              <a:t>THE APOSTLE’S CREED (2)</a:t>
            </a:r>
          </a:p>
          <a:p>
            <a:pPr algn="l"/>
            <a:r>
              <a:rPr lang="en-US" sz="4400" b="1" dirty="0">
                <a:solidFill>
                  <a:schemeClr val="bg1"/>
                </a:solidFill>
                <a:latin typeface="Indy Serif"/>
              </a:rPr>
              <a:t> He suffered under Pontius Pilate,</a:t>
            </a:r>
          </a:p>
          <a:p>
            <a:pPr algn="l"/>
            <a:r>
              <a:rPr lang="en-US" sz="4400" b="1" dirty="0">
                <a:solidFill>
                  <a:schemeClr val="bg1"/>
                </a:solidFill>
                <a:latin typeface="Indy Serif"/>
              </a:rPr>
              <a:t>      was crucified, died, and was buried;</a:t>
            </a:r>
          </a:p>
          <a:p>
            <a:pPr algn="l"/>
            <a:r>
              <a:rPr lang="en-US" sz="4400" b="1" dirty="0">
                <a:solidFill>
                  <a:schemeClr val="bg1"/>
                </a:solidFill>
                <a:latin typeface="Indy Serif"/>
              </a:rPr>
              <a:t>      he descended to hell.</a:t>
            </a:r>
          </a:p>
          <a:p>
            <a:pPr algn="l"/>
            <a:r>
              <a:rPr lang="en-US" sz="4400" b="1" dirty="0">
                <a:solidFill>
                  <a:schemeClr val="bg1"/>
                </a:solidFill>
                <a:latin typeface="Indy Serif"/>
              </a:rPr>
              <a:t>      The third day he rose again from the dead.</a:t>
            </a:r>
          </a:p>
          <a:p>
            <a:pPr algn="l"/>
            <a:r>
              <a:rPr lang="en-US" sz="4400" b="1" dirty="0">
                <a:solidFill>
                  <a:schemeClr val="bg1"/>
                </a:solidFill>
                <a:latin typeface="Indy Serif"/>
              </a:rPr>
              <a:t>      He ascended to heaven</a:t>
            </a:r>
          </a:p>
          <a:p>
            <a:pPr algn="l"/>
            <a:r>
              <a:rPr lang="en-US" sz="4400" b="1" dirty="0">
                <a:solidFill>
                  <a:schemeClr val="bg1"/>
                </a:solidFill>
                <a:latin typeface="Indy Serif"/>
              </a:rPr>
              <a:t>      and is seated at the right hand of God </a:t>
            </a:r>
          </a:p>
          <a:p>
            <a:pPr algn="l"/>
            <a:r>
              <a:rPr lang="en-US" sz="4400" b="1" dirty="0">
                <a:solidFill>
                  <a:schemeClr val="bg1"/>
                </a:solidFill>
                <a:latin typeface="Indy Serif"/>
              </a:rPr>
              <a:t>		the Father almighty.</a:t>
            </a:r>
          </a:p>
          <a:p>
            <a:pPr algn="l"/>
            <a:r>
              <a:rPr lang="en-US" sz="4400" b="1" dirty="0">
                <a:solidFill>
                  <a:schemeClr val="bg1"/>
                </a:solidFill>
                <a:latin typeface="Indy Serif"/>
              </a:rPr>
              <a:t>      </a:t>
            </a:r>
          </a:p>
        </p:txBody>
      </p:sp>
    </p:spTree>
    <p:extLst>
      <p:ext uri="{BB962C8B-B14F-4D97-AF65-F5344CB8AC3E}">
        <p14:creationId xmlns:p14="http://schemas.microsoft.com/office/powerpoint/2010/main" val="8849644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43000" y="0"/>
            <a:ext cx="11045952" cy="6858000"/>
          </a:xfrm>
          <a:solidFill>
            <a:schemeClr val="tx2">
              <a:lumMod val="75000"/>
            </a:schemeClr>
          </a:solidFill>
        </p:spPr>
        <p:txBody>
          <a:bodyPr>
            <a:normAutofit lnSpcReduction="10000"/>
          </a:bodyPr>
          <a:lstStyle/>
          <a:p>
            <a:endParaRPr lang="en-US" sz="1200" b="1" dirty="0">
              <a:solidFill>
                <a:schemeClr val="bg1"/>
              </a:solidFill>
              <a:latin typeface="Indy Serif"/>
            </a:endParaRPr>
          </a:p>
          <a:p>
            <a:pPr>
              <a:spcBef>
                <a:spcPts val="0"/>
              </a:spcBef>
            </a:pPr>
            <a:r>
              <a:rPr lang="en-US" sz="4400" b="1" i="1" u="sng" dirty="0">
                <a:solidFill>
                  <a:schemeClr val="bg1"/>
                </a:solidFill>
                <a:latin typeface="Indy Serif"/>
              </a:rPr>
              <a:t>THE APOSTLE’S CREED (3)</a:t>
            </a:r>
          </a:p>
          <a:p>
            <a:pPr algn="l">
              <a:spcBef>
                <a:spcPts val="0"/>
              </a:spcBef>
            </a:pPr>
            <a:r>
              <a:rPr lang="en-US" sz="4400" b="1" dirty="0">
                <a:solidFill>
                  <a:schemeClr val="bg1"/>
                </a:solidFill>
                <a:latin typeface="Indy Serif"/>
              </a:rPr>
              <a:t>From there he will come to judge </a:t>
            </a:r>
          </a:p>
          <a:p>
            <a:pPr algn="l">
              <a:spcBef>
                <a:spcPts val="0"/>
              </a:spcBef>
            </a:pPr>
            <a:r>
              <a:rPr lang="en-US" sz="4400" b="1" dirty="0">
                <a:solidFill>
                  <a:schemeClr val="bg1"/>
                </a:solidFill>
                <a:latin typeface="Indy Serif"/>
              </a:rPr>
              <a:t>	the living and the dead.</a:t>
            </a:r>
          </a:p>
          <a:p>
            <a:pPr algn="l">
              <a:spcBef>
                <a:spcPts val="0"/>
              </a:spcBef>
            </a:pPr>
            <a:r>
              <a:rPr lang="en-US" sz="4400" b="1" dirty="0">
                <a:solidFill>
                  <a:schemeClr val="bg1"/>
                </a:solidFill>
                <a:latin typeface="Indy Serif"/>
              </a:rPr>
              <a:t>I believe in the Holy Spirit,</a:t>
            </a:r>
          </a:p>
          <a:p>
            <a:pPr algn="l">
              <a:spcBef>
                <a:spcPts val="0"/>
              </a:spcBef>
            </a:pPr>
            <a:r>
              <a:rPr lang="en-US" sz="4400" b="1" dirty="0">
                <a:solidFill>
                  <a:schemeClr val="bg1"/>
                </a:solidFill>
                <a:latin typeface="Indy Serif"/>
              </a:rPr>
              <a:t>      the holy catholic church,</a:t>
            </a:r>
          </a:p>
          <a:p>
            <a:pPr algn="l">
              <a:spcBef>
                <a:spcPts val="0"/>
              </a:spcBef>
            </a:pPr>
            <a:r>
              <a:rPr lang="en-US" sz="4400" b="1" dirty="0">
                <a:solidFill>
                  <a:schemeClr val="bg1"/>
                </a:solidFill>
                <a:latin typeface="Indy Serif"/>
              </a:rPr>
              <a:t>      the communion of saints,</a:t>
            </a:r>
          </a:p>
          <a:p>
            <a:pPr algn="l">
              <a:spcBef>
                <a:spcPts val="0"/>
              </a:spcBef>
            </a:pPr>
            <a:r>
              <a:rPr lang="en-US" sz="4400" b="1" dirty="0">
                <a:solidFill>
                  <a:schemeClr val="bg1"/>
                </a:solidFill>
                <a:latin typeface="Indy Serif"/>
              </a:rPr>
              <a:t>      the forgiveness of sins,</a:t>
            </a:r>
          </a:p>
          <a:p>
            <a:pPr algn="l">
              <a:spcBef>
                <a:spcPts val="0"/>
              </a:spcBef>
            </a:pPr>
            <a:r>
              <a:rPr lang="en-US" sz="4400" b="1" dirty="0">
                <a:solidFill>
                  <a:schemeClr val="bg1"/>
                </a:solidFill>
                <a:latin typeface="Indy Serif"/>
              </a:rPr>
              <a:t>      the resurrection of the body,</a:t>
            </a:r>
          </a:p>
          <a:p>
            <a:pPr algn="l">
              <a:spcBef>
                <a:spcPts val="0"/>
              </a:spcBef>
            </a:pPr>
            <a:r>
              <a:rPr lang="en-US" sz="4400" b="1" dirty="0">
                <a:solidFill>
                  <a:schemeClr val="bg1"/>
                </a:solidFill>
                <a:latin typeface="Indy Serif"/>
              </a:rPr>
              <a:t>      and the life everlasting. Amen.</a:t>
            </a:r>
          </a:p>
          <a:p>
            <a:pPr algn="l">
              <a:spcBef>
                <a:spcPts val="0"/>
              </a:spcBef>
            </a:pPr>
            <a:r>
              <a:rPr lang="en-US" sz="4400" b="1" dirty="0">
                <a:solidFill>
                  <a:schemeClr val="bg1"/>
                </a:solidFill>
                <a:latin typeface="Indy Serif"/>
              </a:rPr>
              <a:t>      </a:t>
            </a:r>
          </a:p>
        </p:txBody>
      </p:sp>
    </p:spTree>
    <p:extLst>
      <p:ext uri="{BB962C8B-B14F-4D97-AF65-F5344CB8AC3E}">
        <p14:creationId xmlns:p14="http://schemas.microsoft.com/office/powerpoint/2010/main" val="3382232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33400" y="0"/>
            <a:ext cx="11655552" cy="6858000"/>
          </a:xfrm>
          <a:solidFill>
            <a:schemeClr val="tx1"/>
          </a:solidFill>
        </p:spPr>
        <p:txBody>
          <a:bodyPr>
            <a:normAutofit/>
          </a:bodyPr>
          <a:lstStyle/>
          <a:p>
            <a:endParaRPr lang="en-US" sz="1000" b="1" i="1" u="sng" dirty="0">
              <a:solidFill>
                <a:schemeClr val="bg1"/>
              </a:solidFill>
              <a:latin typeface="Indy Serif"/>
            </a:endParaRPr>
          </a:p>
          <a:p>
            <a:pPr algn="l"/>
            <a:r>
              <a:rPr lang="en-US" sz="3600" b="1" i="1" u="sng" dirty="0">
                <a:solidFill>
                  <a:schemeClr val="bg1"/>
                </a:solidFill>
                <a:latin typeface="+mj-lt"/>
              </a:rPr>
              <a:t>RESPONSIVE CALL TO WORSHIP (1)</a:t>
            </a:r>
          </a:p>
          <a:p>
            <a:pPr algn="l">
              <a:spcBef>
                <a:spcPts val="0"/>
              </a:spcBef>
            </a:pPr>
            <a:r>
              <a:rPr lang="en-US" sz="4000" dirty="0">
                <a:solidFill>
                  <a:schemeClr val="bg1"/>
                </a:solidFill>
                <a:effectLst/>
                <a:ea typeface="Calibri" panose="020F0502020204030204" pitchFamily="34" charset="0"/>
                <a:cs typeface="Arial" panose="020B0604020202020204" pitchFamily="34" charset="0"/>
              </a:rPr>
              <a:t>L:  There is one hope, one calling, to which </a:t>
            </a:r>
          </a:p>
          <a:p>
            <a:pPr algn="l">
              <a:spcBef>
                <a:spcPts val="0"/>
              </a:spcBef>
            </a:pPr>
            <a:r>
              <a:rPr lang="en-US" sz="4000" dirty="0">
                <a:solidFill>
                  <a:schemeClr val="bg1"/>
                </a:solidFill>
                <a:ea typeface="Calibri" panose="020F0502020204030204" pitchFamily="34" charset="0"/>
                <a:cs typeface="Arial" panose="020B0604020202020204" pitchFamily="34" charset="0"/>
              </a:rPr>
              <a:t>	</a:t>
            </a:r>
            <a:r>
              <a:rPr lang="en-US" sz="4000" dirty="0">
                <a:solidFill>
                  <a:schemeClr val="bg1"/>
                </a:solidFill>
                <a:effectLst/>
                <a:ea typeface="Calibri" panose="020F0502020204030204" pitchFamily="34" charset="0"/>
                <a:cs typeface="Arial" panose="020B0604020202020204" pitchFamily="34" charset="0"/>
              </a:rPr>
              <a:t>we are called.</a:t>
            </a:r>
          </a:p>
          <a:p>
            <a:pPr algn="l">
              <a:spcBef>
                <a:spcPts val="0"/>
              </a:spcBef>
            </a:pPr>
            <a:r>
              <a:rPr lang="en-US" sz="4000" b="1" dirty="0">
                <a:solidFill>
                  <a:srgbClr val="FFFF00"/>
                </a:solidFill>
                <a:effectLst/>
                <a:ea typeface="Calibri" panose="020F0502020204030204" pitchFamily="34" charset="0"/>
                <a:cs typeface="Arial" panose="020B0604020202020204" pitchFamily="34" charset="0"/>
              </a:rPr>
              <a:t>P:  The hope in our lives is Jesus.</a:t>
            </a:r>
          </a:p>
          <a:p>
            <a:pPr algn="l">
              <a:spcBef>
                <a:spcPts val="0"/>
              </a:spcBef>
            </a:pPr>
            <a:r>
              <a:rPr lang="en-US" sz="4000" dirty="0">
                <a:solidFill>
                  <a:schemeClr val="bg1"/>
                </a:solidFill>
                <a:effectLst/>
                <a:ea typeface="Calibri" panose="020F0502020204030204" pitchFamily="34" charset="0"/>
                <a:cs typeface="Arial" panose="020B0604020202020204" pitchFamily="34" charset="0"/>
              </a:rPr>
              <a:t>L:  There is one hope, one calling, to which </a:t>
            </a:r>
          </a:p>
          <a:p>
            <a:pPr algn="l">
              <a:spcBef>
                <a:spcPts val="0"/>
              </a:spcBef>
            </a:pPr>
            <a:r>
              <a:rPr lang="en-US" sz="4000" dirty="0">
                <a:solidFill>
                  <a:schemeClr val="bg1"/>
                </a:solidFill>
                <a:ea typeface="Calibri" panose="020F0502020204030204" pitchFamily="34" charset="0"/>
                <a:cs typeface="Arial" panose="020B0604020202020204" pitchFamily="34" charset="0"/>
              </a:rPr>
              <a:t>	</a:t>
            </a:r>
            <a:r>
              <a:rPr lang="en-US" sz="4000" dirty="0">
                <a:solidFill>
                  <a:schemeClr val="bg1"/>
                </a:solidFill>
                <a:effectLst/>
                <a:ea typeface="Calibri" panose="020F0502020204030204" pitchFamily="34" charset="0"/>
                <a:cs typeface="Arial" panose="020B0604020202020204" pitchFamily="34" charset="0"/>
              </a:rPr>
              <a:t>we are called.</a:t>
            </a:r>
          </a:p>
          <a:p>
            <a:pPr algn="l">
              <a:spcBef>
                <a:spcPts val="0"/>
              </a:spcBef>
            </a:pPr>
            <a:r>
              <a:rPr lang="en-US" sz="4000" b="1" dirty="0">
                <a:solidFill>
                  <a:srgbClr val="FFFF00"/>
                </a:solidFill>
                <a:effectLst/>
                <a:ea typeface="Calibri" panose="020F0502020204030204" pitchFamily="34" charset="0"/>
                <a:cs typeface="Arial" panose="020B0604020202020204" pitchFamily="34" charset="0"/>
              </a:rPr>
              <a:t>P:  The call we must answer is God’s.</a:t>
            </a:r>
          </a:p>
          <a:p>
            <a:pPr algn="l">
              <a:spcBef>
                <a:spcPts val="0"/>
              </a:spcBef>
            </a:pPr>
            <a:r>
              <a:rPr lang="en-US" sz="4000" dirty="0">
                <a:solidFill>
                  <a:schemeClr val="bg1"/>
                </a:solidFill>
                <a:effectLst/>
                <a:ea typeface="Calibri" panose="020F0502020204030204" pitchFamily="34" charset="0"/>
                <a:cs typeface="Arial" panose="020B0604020202020204" pitchFamily="34" charset="0"/>
              </a:rPr>
              <a:t>L:  There is one faith, one hope, one Lord of us all.</a:t>
            </a:r>
          </a:p>
          <a:p>
            <a:pPr algn="l">
              <a:spcBef>
                <a:spcPts val="0"/>
              </a:spcBef>
            </a:pPr>
            <a:r>
              <a:rPr lang="en-US" sz="4000" b="1" dirty="0">
                <a:solidFill>
                  <a:srgbClr val="FFFF00"/>
                </a:solidFill>
                <a:effectLst/>
                <a:ea typeface="Calibri" panose="020F0502020204030204" pitchFamily="34" charset="0"/>
                <a:cs typeface="Arial" panose="020B0604020202020204" pitchFamily="34" charset="0"/>
              </a:rPr>
              <a:t>P:  The Lord of our lives is Jesus.</a:t>
            </a:r>
          </a:p>
          <a:p>
            <a:pPr marL="0" marR="0" indent="457200">
              <a:lnSpc>
                <a:spcPct val="107000"/>
              </a:lnSpc>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197959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33400" y="0"/>
            <a:ext cx="11655552" cy="6858000"/>
          </a:xfrm>
          <a:solidFill>
            <a:schemeClr val="tx1"/>
          </a:solidFill>
        </p:spPr>
        <p:txBody>
          <a:bodyPr>
            <a:normAutofit/>
          </a:bodyPr>
          <a:lstStyle/>
          <a:p>
            <a:endParaRPr lang="en-US" sz="1000" b="1" i="1" u="sng" dirty="0">
              <a:solidFill>
                <a:schemeClr val="bg1"/>
              </a:solidFill>
              <a:latin typeface="Indy Serif"/>
            </a:endParaRPr>
          </a:p>
          <a:p>
            <a:pPr algn="l"/>
            <a:r>
              <a:rPr lang="en-US" sz="3600" b="1" i="1" u="sng" dirty="0">
                <a:solidFill>
                  <a:schemeClr val="bg1"/>
                </a:solidFill>
                <a:latin typeface="+mj-lt"/>
              </a:rPr>
              <a:t>RESPONSIVE CALL TO WORSHIP (2)</a:t>
            </a:r>
          </a:p>
          <a:p>
            <a:pPr algn="l">
              <a:spcBef>
                <a:spcPts val="0"/>
              </a:spcBef>
            </a:pPr>
            <a:r>
              <a:rPr lang="en-US" sz="4000" dirty="0">
                <a:solidFill>
                  <a:schemeClr val="bg1"/>
                </a:solidFill>
                <a:effectLst/>
                <a:ea typeface="Calibri" panose="020F0502020204030204" pitchFamily="34" charset="0"/>
                <a:cs typeface="Arial" panose="020B0604020202020204" pitchFamily="34" charset="0"/>
              </a:rPr>
              <a:t>L:  There is one baptism, one Father, of all.</a:t>
            </a:r>
          </a:p>
          <a:p>
            <a:pPr algn="l">
              <a:spcBef>
                <a:spcPts val="0"/>
              </a:spcBef>
            </a:pPr>
            <a:r>
              <a:rPr lang="en-US" sz="4000" b="1" dirty="0">
                <a:solidFill>
                  <a:srgbClr val="FFFF00"/>
                </a:solidFill>
                <a:effectLst/>
                <a:ea typeface="Calibri" panose="020F0502020204030204" pitchFamily="34" charset="0"/>
                <a:cs typeface="Arial" panose="020B0604020202020204" pitchFamily="34" charset="0"/>
              </a:rPr>
              <a:t>P:  The creator who calls us is God.</a:t>
            </a:r>
          </a:p>
          <a:p>
            <a:pPr algn="l">
              <a:spcBef>
                <a:spcPts val="0"/>
              </a:spcBef>
            </a:pPr>
            <a:r>
              <a:rPr lang="en-US" sz="4000" dirty="0">
                <a:solidFill>
                  <a:schemeClr val="bg1"/>
                </a:solidFill>
                <a:effectLst/>
                <a:ea typeface="Calibri" panose="020F0502020204030204" pitchFamily="34" charset="0"/>
                <a:cs typeface="Arial" panose="020B0604020202020204" pitchFamily="34" charset="0"/>
              </a:rPr>
              <a:t>L:  We are one body, one family, one church,</a:t>
            </a:r>
          </a:p>
          <a:p>
            <a:pPr algn="l">
              <a:spcBef>
                <a:spcPts val="0"/>
              </a:spcBef>
            </a:pPr>
            <a:r>
              <a:rPr lang="en-US" sz="4000" b="1" dirty="0">
                <a:solidFill>
                  <a:srgbClr val="FFFF00"/>
                </a:solidFill>
                <a:effectLst/>
                <a:ea typeface="Calibri" panose="020F0502020204030204" pitchFamily="34" charset="0"/>
                <a:cs typeface="Arial" panose="020B0604020202020204" pitchFamily="34" charset="0"/>
              </a:rPr>
              <a:t>P:  woven by the Spirit with bonds of peace.</a:t>
            </a:r>
          </a:p>
          <a:p>
            <a:pPr algn="l">
              <a:spcBef>
                <a:spcPts val="0"/>
              </a:spcBef>
            </a:pPr>
            <a:r>
              <a:rPr lang="en-US" sz="4000" dirty="0">
                <a:solidFill>
                  <a:schemeClr val="bg1"/>
                </a:solidFill>
                <a:effectLst/>
                <a:ea typeface="Calibri" panose="020F0502020204030204" pitchFamily="34" charset="0"/>
                <a:cs typeface="Arial" panose="020B0604020202020204" pitchFamily="34" charset="0"/>
              </a:rPr>
              <a:t>L:  With Christ’s children throughout all of this earth,</a:t>
            </a:r>
          </a:p>
          <a:p>
            <a:pPr algn="l">
              <a:spcBef>
                <a:spcPts val="0"/>
              </a:spcBef>
            </a:pPr>
            <a:r>
              <a:rPr lang="en-US" sz="4000" b="1" dirty="0">
                <a:solidFill>
                  <a:srgbClr val="FFFF00"/>
                </a:solidFill>
                <a:effectLst/>
                <a:ea typeface="Calibri" panose="020F0502020204030204" pitchFamily="34" charset="0"/>
                <a:cs typeface="Arial" panose="020B0604020202020204" pitchFamily="34" charset="0"/>
              </a:rPr>
              <a:t>P:  we are one body in unity and love.</a:t>
            </a:r>
          </a:p>
          <a:p>
            <a:pPr marL="0" marR="0" indent="457200">
              <a:lnSpc>
                <a:spcPct val="107000"/>
              </a:lnSpc>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6435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676400" y="3048000"/>
            <a:ext cx="9144000" cy="1981200"/>
          </a:xfrm>
          <a:solidFill>
            <a:schemeClr val="tx2">
              <a:lumMod val="50000"/>
            </a:schemeClr>
          </a:solidFill>
        </p:spPr>
        <p:txBody>
          <a:bodyPr vert="horz" lIns="91440" tIns="45720" rIns="91440" bIns="45720" rtlCol="0" anchor="t">
            <a:normAutofit/>
          </a:bodyPr>
          <a:lstStyle/>
          <a:p>
            <a:pPr>
              <a:spcBef>
                <a:spcPts val="0"/>
              </a:spcBef>
            </a:pPr>
            <a:r>
              <a:rPr lang="en-US" sz="5400" b="1" dirty="0">
                <a:solidFill>
                  <a:schemeClr val="bg1"/>
                </a:solidFill>
              </a:rPr>
              <a:t>Service of Baptism</a:t>
            </a:r>
          </a:p>
          <a:p>
            <a:pPr>
              <a:spcBef>
                <a:spcPts val="0"/>
              </a:spcBef>
            </a:pPr>
            <a:r>
              <a:rPr lang="en-US" sz="5400" b="1" dirty="0">
                <a:solidFill>
                  <a:schemeClr val="bg1"/>
                </a:solidFill>
              </a:rPr>
              <a:t>for Liliane Elena Carrera</a:t>
            </a:r>
          </a:p>
        </p:txBody>
      </p:sp>
    </p:spTree>
    <p:extLst>
      <p:ext uri="{BB962C8B-B14F-4D97-AF65-F5344CB8AC3E}">
        <p14:creationId xmlns:p14="http://schemas.microsoft.com/office/powerpoint/2010/main" val="36256712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33400" y="0"/>
            <a:ext cx="11655552" cy="6858000"/>
          </a:xfrm>
          <a:solidFill>
            <a:schemeClr val="tx1"/>
          </a:solidFill>
        </p:spPr>
        <p:txBody>
          <a:bodyPr>
            <a:normAutofit/>
          </a:bodyPr>
          <a:lstStyle/>
          <a:p>
            <a:endParaRPr lang="en-US" sz="1000" b="1" i="1" u="sng" dirty="0">
              <a:solidFill>
                <a:schemeClr val="bg1"/>
              </a:solidFill>
              <a:latin typeface="Indy Serif"/>
            </a:endParaRPr>
          </a:p>
          <a:p>
            <a:pPr algn="l"/>
            <a:r>
              <a:rPr lang="en-US" sz="3600" b="1" i="1" u="sng" dirty="0">
                <a:solidFill>
                  <a:schemeClr val="bg1"/>
                </a:solidFill>
                <a:latin typeface="+mj-lt"/>
              </a:rPr>
              <a:t>BAPTISM QUESTONS (1)</a:t>
            </a:r>
          </a:p>
          <a:p>
            <a:pPr algn="l">
              <a:spcBef>
                <a:spcPts val="0"/>
              </a:spcBef>
            </a:pPr>
            <a:endParaRPr lang="en-US" sz="4000" dirty="0">
              <a:solidFill>
                <a:schemeClr val="bg1"/>
              </a:solidFill>
              <a:effectLst/>
              <a:ea typeface="Calibri" panose="020F0502020204030204" pitchFamily="34" charset="0"/>
              <a:cs typeface="Arial" panose="020B0604020202020204" pitchFamily="34" charset="0"/>
            </a:endParaRPr>
          </a:p>
          <a:p>
            <a:pPr algn="l">
              <a:spcBef>
                <a:spcPts val="0"/>
              </a:spcBef>
            </a:pPr>
            <a:r>
              <a:rPr lang="en-US" sz="4000" dirty="0">
                <a:solidFill>
                  <a:schemeClr val="bg1"/>
                </a:solidFill>
                <a:effectLst/>
                <a:ea typeface="Calibri" panose="020F0502020204030204" pitchFamily="34" charset="0"/>
                <a:cs typeface="Arial" panose="020B0604020202020204" pitchFamily="34" charset="0"/>
              </a:rPr>
              <a:t>Do you believe that JC is the Son of God sent </a:t>
            </a:r>
          </a:p>
          <a:p>
            <a:pPr algn="l">
              <a:spcBef>
                <a:spcPts val="0"/>
              </a:spcBef>
            </a:pPr>
            <a:r>
              <a:rPr lang="en-US" sz="4000" dirty="0">
                <a:solidFill>
                  <a:schemeClr val="bg1"/>
                </a:solidFill>
                <a:effectLst/>
                <a:ea typeface="Calibri" panose="020F0502020204030204" pitchFamily="34" charset="0"/>
                <a:cs typeface="Arial" panose="020B0604020202020204" pitchFamily="34" charset="0"/>
              </a:rPr>
              <a:t>to redeem the world, do you love and trust him </a:t>
            </a:r>
          </a:p>
          <a:p>
            <a:pPr algn="l">
              <a:spcBef>
                <a:spcPts val="0"/>
              </a:spcBef>
            </a:pPr>
            <a:r>
              <a:rPr lang="en-US" sz="4000" dirty="0">
                <a:solidFill>
                  <a:schemeClr val="bg1"/>
                </a:solidFill>
                <a:effectLst/>
                <a:ea typeface="Calibri" panose="020F0502020204030204" pitchFamily="34" charset="0"/>
                <a:cs typeface="Arial" panose="020B0604020202020204" pitchFamily="34" charset="0"/>
              </a:rPr>
              <a:t>as the one who saves you from your sin, </a:t>
            </a:r>
          </a:p>
          <a:p>
            <a:pPr algn="l">
              <a:spcBef>
                <a:spcPts val="0"/>
              </a:spcBef>
            </a:pPr>
            <a:r>
              <a:rPr lang="en-US" sz="4000" dirty="0">
                <a:solidFill>
                  <a:schemeClr val="bg1"/>
                </a:solidFill>
                <a:effectLst/>
                <a:ea typeface="Calibri" panose="020F0502020204030204" pitchFamily="34" charset="0"/>
                <a:cs typeface="Arial" panose="020B0604020202020204" pitchFamily="34" charset="0"/>
              </a:rPr>
              <a:t>and do you with </a:t>
            </a:r>
            <a:r>
              <a:rPr lang="en-US" sz="4000" dirty="0" err="1">
                <a:solidFill>
                  <a:schemeClr val="bg1"/>
                </a:solidFill>
                <a:effectLst/>
                <a:ea typeface="Calibri" panose="020F0502020204030204" pitchFamily="34" charset="0"/>
                <a:cs typeface="Arial" panose="020B0604020202020204" pitchFamily="34" charset="0"/>
              </a:rPr>
              <a:t>repentence</a:t>
            </a:r>
            <a:r>
              <a:rPr lang="en-US" sz="4000" dirty="0">
                <a:solidFill>
                  <a:schemeClr val="bg1"/>
                </a:solidFill>
                <a:effectLst/>
                <a:ea typeface="Calibri" panose="020F0502020204030204" pitchFamily="34" charset="0"/>
                <a:cs typeface="Arial" panose="020B0604020202020204" pitchFamily="34" charset="0"/>
              </a:rPr>
              <a:t> and joy embrace him </a:t>
            </a:r>
          </a:p>
          <a:p>
            <a:pPr algn="l">
              <a:spcBef>
                <a:spcPts val="0"/>
              </a:spcBef>
            </a:pPr>
            <a:r>
              <a:rPr lang="en-US" sz="4000" dirty="0">
                <a:solidFill>
                  <a:schemeClr val="bg1"/>
                </a:solidFill>
                <a:effectLst/>
                <a:ea typeface="Calibri" panose="020F0502020204030204" pitchFamily="34" charset="0"/>
                <a:cs typeface="Arial" panose="020B0604020202020204" pitchFamily="34" charset="0"/>
              </a:rPr>
              <a:t>as Lord of your life?</a:t>
            </a:r>
          </a:p>
          <a:p>
            <a:pPr algn="l">
              <a:spcBef>
                <a:spcPts val="0"/>
              </a:spcBef>
            </a:pPr>
            <a:endParaRPr lang="en-US" sz="4000" dirty="0">
              <a:solidFill>
                <a:schemeClr val="bg1"/>
              </a:solidFill>
              <a:effectLst/>
              <a:ea typeface="Calibri" panose="020F0502020204030204" pitchFamily="34" charset="0"/>
              <a:cs typeface="Arial" panose="020B0604020202020204" pitchFamily="34" charset="0"/>
            </a:endParaRPr>
          </a:p>
          <a:p>
            <a:pPr algn="l">
              <a:spcBef>
                <a:spcPts val="0"/>
              </a:spcBef>
            </a:pPr>
            <a:r>
              <a:rPr lang="en-US" sz="4000" b="1" dirty="0">
                <a:solidFill>
                  <a:srgbClr val="FFFF00"/>
                </a:solidFill>
                <a:effectLst/>
                <a:ea typeface="Calibri" panose="020F0502020204030204" pitchFamily="34" charset="0"/>
                <a:cs typeface="Arial" panose="020B0604020202020204" pitchFamily="34" charset="0"/>
              </a:rPr>
              <a:t>			[Yes, I do]</a:t>
            </a:r>
          </a:p>
          <a:p>
            <a:pPr marL="0" marR="0" indent="457200">
              <a:lnSpc>
                <a:spcPct val="107000"/>
              </a:lnSpc>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615971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33400" y="0"/>
            <a:ext cx="11655552" cy="6858000"/>
          </a:xfrm>
          <a:solidFill>
            <a:schemeClr val="tx1"/>
          </a:solidFill>
        </p:spPr>
        <p:txBody>
          <a:bodyPr>
            <a:normAutofit/>
          </a:bodyPr>
          <a:lstStyle/>
          <a:p>
            <a:endParaRPr lang="en-US" sz="1000" b="1" i="1" u="sng" dirty="0">
              <a:solidFill>
                <a:schemeClr val="bg1"/>
              </a:solidFill>
              <a:latin typeface="Indy Serif"/>
            </a:endParaRPr>
          </a:p>
          <a:p>
            <a:pPr algn="l"/>
            <a:r>
              <a:rPr lang="en-US" sz="3600" b="1" i="1" u="sng" dirty="0">
                <a:solidFill>
                  <a:schemeClr val="bg1"/>
                </a:solidFill>
                <a:latin typeface="+mj-lt"/>
              </a:rPr>
              <a:t>BAPTISM QUESTONS (2)</a:t>
            </a:r>
          </a:p>
          <a:p>
            <a:pPr algn="l">
              <a:spcBef>
                <a:spcPts val="0"/>
              </a:spcBef>
            </a:pPr>
            <a:endParaRPr lang="en-US" sz="4000" dirty="0">
              <a:solidFill>
                <a:schemeClr val="bg1"/>
              </a:solidFill>
              <a:effectLst/>
              <a:ea typeface="Calibri" panose="020F0502020204030204" pitchFamily="34" charset="0"/>
              <a:cs typeface="Arial" panose="020B0604020202020204" pitchFamily="34" charset="0"/>
            </a:endParaRPr>
          </a:p>
          <a:p>
            <a:pPr algn="l">
              <a:spcBef>
                <a:spcPts val="0"/>
              </a:spcBef>
            </a:pPr>
            <a:r>
              <a:rPr lang="en-US" sz="4000" dirty="0">
                <a:solidFill>
                  <a:schemeClr val="bg1"/>
                </a:solidFill>
                <a:effectLst/>
                <a:ea typeface="Calibri" panose="020F0502020204030204" pitchFamily="34" charset="0"/>
                <a:cs typeface="Arial" panose="020B0604020202020204" pitchFamily="34" charset="0"/>
              </a:rPr>
              <a:t>Do you believe that the Bible is the Word of God, revealing Christ and his redemption, and that </a:t>
            </a:r>
          </a:p>
          <a:p>
            <a:pPr algn="l">
              <a:spcBef>
                <a:spcPts val="0"/>
              </a:spcBef>
            </a:pPr>
            <a:r>
              <a:rPr lang="en-US" sz="4000" dirty="0">
                <a:solidFill>
                  <a:schemeClr val="bg1"/>
                </a:solidFill>
                <a:effectLst/>
                <a:ea typeface="Calibri" panose="020F0502020204030204" pitchFamily="34" charset="0"/>
                <a:cs typeface="Arial" panose="020B0604020202020204" pitchFamily="34" charset="0"/>
              </a:rPr>
              <a:t>the confessions of this church faithfully reflect </a:t>
            </a:r>
          </a:p>
          <a:p>
            <a:pPr algn="l">
              <a:spcBef>
                <a:spcPts val="0"/>
              </a:spcBef>
            </a:pPr>
            <a:r>
              <a:rPr lang="en-US" sz="4000" dirty="0">
                <a:solidFill>
                  <a:schemeClr val="bg1"/>
                </a:solidFill>
                <a:effectLst/>
                <a:ea typeface="Calibri" panose="020F0502020204030204" pitchFamily="34" charset="0"/>
                <a:cs typeface="Arial" panose="020B0604020202020204" pitchFamily="34" charset="0"/>
              </a:rPr>
              <a:t>this revelation?</a:t>
            </a:r>
          </a:p>
          <a:p>
            <a:pPr algn="l">
              <a:spcBef>
                <a:spcPts val="0"/>
              </a:spcBef>
            </a:pPr>
            <a:endParaRPr lang="en-US" sz="4000" dirty="0">
              <a:solidFill>
                <a:schemeClr val="bg1"/>
              </a:solidFill>
              <a:effectLst/>
              <a:ea typeface="Calibri" panose="020F0502020204030204" pitchFamily="34" charset="0"/>
              <a:cs typeface="Arial" panose="020B0604020202020204" pitchFamily="34" charset="0"/>
            </a:endParaRPr>
          </a:p>
          <a:p>
            <a:pPr algn="l">
              <a:spcBef>
                <a:spcPts val="0"/>
              </a:spcBef>
            </a:pPr>
            <a:r>
              <a:rPr lang="en-US" sz="4000" b="1" dirty="0">
                <a:solidFill>
                  <a:srgbClr val="FFFF00"/>
                </a:solidFill>
                <a:effectLst/>
                <a:ea typeface="Calibri" panose="020F0502020204030204" pitchFamily="34" charset="0"/>
                <a:cs typeface="Arial" panose="020B0604020202020204" pitchFamily="34" charset="0"/>
              </a:rPr>
              <a:t>			[Yes, I do]</a:t>
            </a:r>
          </a:p>
          <a:p>
            <a:pPr marL="0" marR="0" indent="457200">
              <a:lnSpc>
                <a:spcPct val="107000"/>
              </a:lnSpc>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43704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33400" y="0"/>
            <a:ext cx="11655552" cy="6858000"/>
          </a:xfrm>
          <a:solidFill>
            <a:schemeClr val="tx1"/>
          </a:solidFill>
        </p:spPr>
        <p:txBody>
          <a:bodyPr>
            <a:normAutofit/>
          </a:bodyPr>
          <a:lstStyle/>
          <a:p>
            <a:endParaRPr lang="en-US" sz="1000" b="1" i="1" u="sng" dirty="0">
              <a:solidFill>
                <a:schemeClr val="bg1"/>
              </a:solidFill>
              <a:latin typeface="Indy Serif"/>
            </a:endParaRPr>
          </a:p>
          <a:p>
            <a:pPr algn="l"/>
            <a:r>
              <a:rPr lang="en-US" sz="3600" b="1" i="1" u="sng" dirty="0">
                <a:solidFill>
                  <a:schemeClr val="bg1"/>
                </a:solidFill>
                <a:latin typeface="+mj-lt"/>
              </a:rPr>
              <a:t>BAPTISM QUESTONS (3)</a:t>
            </a:r>
          </a:p>
          <a:p>
            <a:pPr algn="l">
              <a:spcBef>
                <a:spcPts val="0"/>
              </a:spcBef>
            </a:pPr>
            <a:endParaRPr lang="en-US" sz="1800" dirty="0">
              <a:solidFill>
                <a:schemeClr val="bg1"/>
              </a:solidFill>
              <a:effectLst/>
              <a:ea typeface="Calibri" panose="020F0502020204030204" pitchFamily="34" charset="0"/>
              <a:cs typeface="Arial" panose="020B0604020202020204" pitchFamily="34" charset="0"/>
            </a:endParaRPr>
          </a:p>
          <a:p>
            <a:pPr algn="l">
              <a:spcBef>
                <a:spcPts val="0"/>
              </a:spcBef>
            </a:pPr>
            <a:r>
              <a:rPr lang="en-US" sz="4000" dirty="0">
                <a:solidFill>
                  <a:schemeClr val="bg1"/>
                </a:solidFill>
                <a:effectLst/>
                <a:ea typeface="Calibri" panose="020F0502020204030204" pitchFamily="34" charset="0"/>
                <a:cs typeface="Arial" panose="020B0604020202020204" pitchFamily="34" charset="0"/>
              </a:rPr>
              <a:t>Do you promise to do all you can, with the help of </a:t>
            </a:r>
          </a:p>
          <a:p>
            <a:pPr algn="l">
              <a:spcBef>
                <a:spcPts val="0"/>
              </a:spcBef>
            </a:pPr>
            <a:r>
              <a:rPr lang="en-US" sz="4000" dirty="0">
                <a:solidFill>
                  <a:schemeClr val="bg1"/>
                </a:solidFill>
                <a:effectLst/>
                <a:ea typeface="Calibri" panose="020F0502020204030204" pitchFamily="34" charset="0"/>
                <a:cs typeface="Arial" panose="020B0604020202020204" pitchFamily="34" charset="0"/>
              </a:rPr>
              <a:t>the Holy Spirit, to strengthen your love and commitment  to Christ by sharing faithfully in the life </a:t>
            </a:r>
          </a:p>
          <a:p>
            <a:pPr algn="l">
              <a:spcBef>
                <a:spcPts val="0"/>
              </a:spcBef>
            </a:pPr>
            <a:r>
              <a:rPr lang="en-US" sz="4000" dirty="0">
                <a:solidFill>
                  <a:schemeClr val="bg1"/>
                </a:solidFill>
                <a:effectLst/>
                <a:ea typeface="Calibri" panose="020F0502020204030204" pitchFamily="34" charset="0"/>
                <a:cs typeface="Arial" panose="020B0604020202020204" pitchFamily="34" charset="0"/>
              </a:rPr>
              <a:t>of the church, honoring and submitting to its authority; and do you join with the people of God in doing </a:t>
            </a:r>
          </a:p>
          <a:p>
            <a:pPr algn="l">
              <a:spcBef>
                <a:spcPts val="0"/>
              </a:spcBef>
            </a:pPr>
            <a:r>
              <a:rPr lang="en-US" sz="4000" dirty="0">
                <a:solidFill>
                  <a:schemeClr val="bg1"/>
                </a:solidFill>
                <a:effectLst/>
                <a:ea typeface="Calibri" panose="020F0502020204030204" pitchFamily="34" charset="0"/>
                <a:cs typeface="Arial" panose="020B0604020202020204" pitchFamily="34" charset="0"/>
              </a:rPr>
              <a:t>the work of the Lord everywhere?</a:t>
            </a:r>
          </a:p>
          <a:p>
            <a:pPr algn="l">
              <a:spcBef>
                <a:spcPts val="0"/>
              </a:spcBef>
            </a:pPr>
            <a:r>
              <a:rPr lang="en-US" sz="4000" b="1" dirty="0">
                <a:solidFill>
                  <a:srgbClr val="FFFF00"/>
                </a:solidFill>
                <a:effectLst/>
                <a:ea typeface="Calibri" panose="020F0502020204030204" pitchFamily="34" charset="0"/>
                <a:cs typeface="Arial" panose="020B0604020202020204" pitchFamily="34" charset="0"/>
              </a:rPr>
              <a:t>			[Yes, I do]</a:t>
            </a:r>
          </a:p>
          <a:p>
            <a:pPr marL="0" marR="0" indent="457200">
              <a:lnSpc>
                <a:spcPct val="107000"/>
              </a:lnSpc>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651018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3">
            <a:lumMod val="50000"/>
          </a:schemeClr>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62000" y="0"/>
            <a:ext cx="11426952" cy="6858000"/>
          </a:xfrm>
          <a:solidFill>
            <a:schemeClr val="accent3">
              <a:lumMod val="50000"/>
            </a:schemeClr>
          </a:solidFill>
        </p:spPr>
        <p:txBody>
          <a:bodyPr>
            <a:normAutofit/>
          </a:bodyPr>
          <a:lstStyle/>
          <a:p>
            <a:endParaRPr lang="en-US" sz="800" b="1" i="1" u="sng" dirty="0">
              <a:solidFill>
                <a:schemeClr val="bg1"/>
              </a:solidFill>
              <a:latin typeface="Indy Serif"/>
            </a:endParaRPr>
          </a:p>
          <a:p>
            <a:endParaRPr lang="en-US" sz="1200" b="1" i="1" u="sng" dirty="0">
              <a:solidFill>
                <a:schemeClr val="bg1"/>
              </a:solidFill>
              <a:latin typeface="+mj-lt"/>
            </a:endParaRPr>
          </a:p>
          <a:p>
            <a:pPr algn="l">
              <a:spcBef>
                <a:spcPts val="600"/>
              </a:spcBef>
              <a:spcAft>
                <a:spcPts val="600"/>
              </a:spcAft>
            </a:pPr>
            <a:r>
              <a:rPr lang="en-US" sz="4800" b="1" i="1" dirty="0">
                <a:solidFill>
                  <a:schemeClr val="bg1"/>
                </a:solidFill>
                <a:latin typeface="+mj-lt"/>
              </a:rPr>
              <a:t>PROMISES by the Congregation</a:t>
            </a:r>
          </a:p>
          <a:p>
            <a:pPr marL="0" marR="0" algn="l">
              <a:lnSpc>
                <a:spcPct val="107000"/>
              </a:lnSpc>
              <a:spcBef>
                <a:spcPts val="0"/>
              </a:spcBef>
              <a:spcAft>
                <a:spcPts val="0"/>
              </a:spcAft>
            </a:pPr>
            <a:r>
              <a:rPr lang="en-US" sz="4000" dirty="0">
                <a:solidFill>
                  <a:schemeClr val="bg1"/>
                </a:solidFill>
                <a:effectLst/>
                <a:latin typeface="+mj-lt"/>
                <a:ea typeface="Calibri" panose="020F0502020204030204" pitchFamily="34" charset="0"/>
                <a:cs typeface="Times New Roman" panose="02020603050405020304" pitchFamily="18" charset="0"/>
              </a:rPr>
              <a:t>Do you promise to love, encourage, and support</a:t>
            </a:r>
            <a:br>
              <a:rPr lang="en-US" sz="4000" dirty="0">
                <a:solidFill>
                  <a:schemeClr val="bg1"/>
                </a:solidFill>
                <a:effectLst/>
                <a:latin typeface="+mj-lt"/>
                <a:ea typeface="Calibri" panose="020F0502020204030204" pitchFamily="34" charset="0"/>
                <a:cs typeface="Times New Roman" panose="02020603050405020304" pitchFamily="18" charset="0"/>
              </a:rPr>
            </a:br>
            <a:r>
              <a:rPr lang="en-US" sz="4000" dirty="0">
                <a:solidFill>
                  <a:schemeClr val="bg1"/>
                </a:solidFill>
                <a:effectLst/>
                <a:latin typeface="+mj-lt"/>
                <a:ea typeface="Calibri" panose="020F0502020204030204" pitchFamily="34" charset="0"/>
                <a:cs typeface="Times New Roman" panose="02020603050405020304" pitchFamily="18" charset="0"/>
              </a:rPr>
              <a:t>       </a:t>
            </a:r>
            <a:r>
              <a:rPr lang="en-US" sz="4000" i="1" dirty="0">
                <a:solidFill>
                  <a:schemeClr val="bg1"/>
                </a:solidFill>
                <a:effectLst/>
                <a:latin typeface="+mj-lt"/>
                <a:ea typeface="Calibri" panose="020F0502020204030204" pitchFamily="34" charset="0"/>
                <a:cs typeface="Times New Roman" panose="02020603050405020304" pitchFamily="18" charset="0"/>
              </a:rPr>
              <a:t>OUR SISTER LILY</a:t>
            </a:r>
            <a:br>
              <a:rPr lang="en-US" sz="4000" dirty="0">
                <a:solidFill>
                  <a:schemeClr val="bg1"/>
                </a:solidFill>
                <a:effectLst/>
                <a:latin typeface="+mj-lt"/>
                <a:ea typeface="Calibri" panose="020F0502020204030204" pitchFamily="34" charset="0"/>
                <a:cs typeface="Times New Roman" panose="02020603050405020304" pitchFamily="18" charset="0"/>
              </a:rPr>
            </a:br>
            <a:r>
              <a:rPr lang="en-US" sz="4000" dirty="0">
                <a:solidFill>
                  <a:schemeClr val="bg1"/>
                </a:solidFill>
                <a:effectLst/>
                <a:latin typeface="+mj-lt"/>
                <a:ea typeface="Calibri" panose="020F0502020204030204" pitchFamily="34" charset="0"/>
                <a:cs typeface="Times New Roman" panose="02020603050405020304" pitchFamily="18" charset="0"/>
              </a:rPr>
              <a:t>by sharing with her the gospel of God’s love,</a:t>
            </a:r>
            <a:br>
              <a:rPr lang="en-US" sz="4000" dirty="0">
                <a:solidFill>
                  <a:schemeClr val="bg1"/>
                </a:solidFill>
                <a:effectLst/>
                <a:latin typeface="+mj-lt"/>
                <a:ea typeface="Calibri" panose="020F0502020204030204" pitchFamily="34" charset="0"/>
                <a:cs typeface="Times New Roman" panose="02020603050405020304" pitchFamily="18" charset="0"/>
              </a:rPr>
            </a:br>
            <a:r>
              <a:rPr lang="en-US" sz="4000" dirty="0">
                <a:solidFill>
                  <a:schemeClr val="bg1"/>
                </a:solidFill>
                <a:effectLst/>
                <a:latin typeface="+mj-lt"/>
                <a:ea typeface="Calibri" panose="020F0502020204030204" pitchFamily="34" charset="0"/>
                <a:cs typeface="Times New Roman" panose="02020603050405020304" pitchFamily="18" charset="0"/>
              </a:rPr>
              <a:t>by being an example of Christian faith and character, </a:t>
            </a:r>
          </a:p>
          <a:p>
            <a:pPr algn="l">
              <a:spcBef>
                <a:spcPts val="0"/>
              </a:spcBef>
            </a:pPr>
            <a:r>
              <a:rPr lang="en-US" sz="4000" dirty="0">
                <a:solidFill>
                  <a:schemeClr val="bg1"/>
                </a:solidFill>
                <a:effectLst/>
                <a:latin typeface="+mj-lt"/>
                <a:ea typeface="Calibri" panose="020F0502020204030204" pitchFamily="34" charset="0"/>
                <a:cs typeface="Times New Roman" panose="02020603050405020304" pitchFamily="18" charset="0"/>
              </a:rPr>
              <a:t>And by giving the strong support of God’s family</a:t>
            </a:r>
            <a:br>
              <a:rPr lang="en-US" sz="4000">
                <a:solidFill>
                  <a:schemeClr val="bg1"/>
                </a:solidFill>
                <a:effectLst/>
                <a:latin typeface="+mj-lt"/>
                <a:ea typeface="Calibri" panose="020F0502020204030204" pitchFamily="34" charset="0"/>
                <a:cs typeface="Times New Roman" panose="02020603050405020304" pitchFamily="18" charset="0"/>
              </a:rPr>
            </a:br>
            <a:r>
              <a:rPr lang="en-US" sz="4000">
                <a:solidFill>
                  <a:schemeClr val="bg1"/>
                </a:solidFill>
                <a:effectLst/>
                <a:latin typeface="+mj-lt"/>
                <a:ea typeface="Calibri" panose="020F0502020204030204" pitchFamily="34" charset="0"/>
                <a:cs typeface="Times New Roman" panose="02020603050405020304" pitchFamily="18" charset="0"/>
              </a:rPr>
              <a:t>    in </a:t>
            </a:r>
            <a:r>
              <a:rPr lang="en-US" sz="4000" dirty="0">
                <a:solidFill>
                  <a:schemeClr val="bg1"/>
                </a:solidFill>
                <a:effectLst/>
                <a:latin typeface="+mj-lt"/>
                <a:ea typeface="Calibri" panose="020F0502020204030204" pitchFamily="34" charset="0"/>
                <a:cs typeface="Times New Roman" panose="02020603050405020304" pitchFamily="18" charset="0"/>
              </a:rPr>
              <a:t>fellowship, teaching, prayer, and service?</a:t>
            </a:r>
            <a:endParaRPr lang="en-US" sz="4000" b="1" i="1" dirty="0">
              <a:solidFill>
                <a:schemeClr val="bg1"/>
              </a:solidFill>
              <a:latin typeface="+mj-lt"/>
              <a:ea typeface="Times New Roman" panose="02020603050405020304" pitchFamily="18" charset="0"/>
              <a:cs typeface="Calibri" panose="020F0502020204030204" pitchFamily="34" charset="0"/>
            </a:endParaRPr>
          </a:p>
          <a:p>
            <a:pPr algn="l">
              <a:spcBef>
                <a:spcPts val="600"/>
              </a:spcBef>
              <a:spcAft>
                <a:spcPts val="600"/>
              </a:spcAft>
            </a:pPr>
            <a:r>
              <a:rPr lang="en-US" sz="4800" b="1" dirty="0">
                <a:solidFill>
                  <a:srgbClr val="FFFF00"/>
                </a:solidFill>
                <a:latin typeface="+mj-lt"/>
                <a:ea typeface="Times New Roman" panose="02020603050405020304" pitchFamily="18" charset="0"/>
                <a:cs typeface="Calibri" panose="020F0502020204030204" pitchFamily="34" charset="0"/>
              </a:rPr>
              <a:t>REPLY: </a:t>
            </a:r>
            <a:r>
              <a:rPr lang="en-US" sz="4800" b="1" dirty="0">
                <a:solidFill>
                  <a:srgbClr val="FFFF00"/>
                </a:solidFill>
                <a:effectLst/>
                <a:latin typeface="+mj-lt"/>
                <a:ea typeface="Times New Roman" panose="02020603050405020304" pitchFamily="18" charset="0"/>
                <a:cs typeface="Calibri" panose="020F0502020204030204" pitchFamily="34" charset="0"/>
              </a:rPr>
              <a:t> </a:t>
            </a:r>
            <a:r>
              <a:rPr lang="en-US" sz="4800" b="1" dirty="0">
                <a:solidFill>
                  <a:srgbClr val="FFFF00"/>
                </a:solidFill>
                <a:latin typeface="+mj-lt"/>
                <a:ea typeface="Times New Roman" panose="02020603050405020304" pitchFamily="18" charset="0"/>
                <a:cs typeface="Calibri" panose="020F0502020204030204" pitchFamily="34" charset="0"/>
              </a:rPr>
              <a:t>Yes, w</a:t>
            </a:r>
            <a:r>
              <a:rPr lang="en-US" sz="4800" b="1" dirty="0">
                <a:solidFill>
                  <a:srgbClr val="FFFF00"/>
                </a:solidFill>
                <a:effectLst/>
                <a:latin typeface="+mj-lt"/>
                <a:ea typeface="Times New Roman" panose="02020603050405020304" pitchFamily="18" charset="0"/>
                <a:cs typeface="Calibri" panose="020F0502020204030204" pitchFamily="34" charset="0"/>
              </a:rPr>
              <a:t>e do, God helping us.</a:t>
            </a:r>
            <a:endParaRPr lang="en-US" sz="4800" b="1" dirty="0">
              <a:solidFill>
                <a:srgbClr val="FFFF00"/>
              </a:solidFill>
              <a:effectLst/>
              <a:latin typeface="+mj-lt"/>
              <a:ea typeface="Calibri" panose="020F0502020204030204" pitchFamily="34" charset="0"/>
              <a:cs typeface="Times New Roman" panose="02020603050405020304" pitchFamily="18" charset="0"/>
            </a:endParaRPr>
          </a:p>
          <a:p>
            <a:pPr marL="457200" marR="0" algn="l">
              <a:lnSpc>
                <a:spcPct val="107000"/>
              </a:lnSpc>
              <a:spcBef>
                <a:spcPts val="0"/>
              </a:spcBef>
              <a:spcAft>
                <a:spcPts val="0"/>
              </a:spcAft>
            </a:pPr>
            <a:endParaRPr lang="en-US" sz="36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434858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219200" y="2667000"/>
            <a:ext cx="6172200" cy="2514600"/>
          </a:xfrm>
          <a:solidFill>
            <a:schemeClr val="tx2">
              <a:lumMod val="75000"/>
            </a:schemeClr>
          </a:solidFill>
          <a:effectLst>
            <a:softEdge rad="12700"/>
          </a:effectLst>
        </p:spPr>
        <p:txBody>
          <a:bodyPr>
            <a:normAutofit lnSpcReduction="10000"/>
          </a:bodyPr>
          <a:lstStyle/>
          <a:p>
            <a:pPr>
              <a:spcBef>
                <a:spcPts val="0"/>
              </a:spcBef>
            </a:pPr>
            <a:r>
              <a:rPr lang="en-US" sz="6600" b="1" dirty="0">
                <a:solidFill>
                  <a:schemeClr val="bg1"/>
                </a:solidFill>
              </a:rPr>
              <a:t>Prelude</a:t>
            </a:r>
          </a:p>
          <a:p>
            <a:pPr>
              <a:spcBef>
                <a:spcPts val="0"/>
              </a:spcBef>
            </a:pPr>
            <a:r>
              <a:rPr lang="en-US" sz="4800" b="1" i="1" dirty="0">
                <a:solidFill>
                  <a:srgbClr val="FFFF00"/>
                </a:solidFill>
              </a:rPr>
              <a:t>Please use this time</a:t>
            </a:r>
          </a:p>
          <a:p>
            <a:pPr>
              <a:spcBef>
                <a:spcPts val="0"/>
              </a:spcBef>
            </a:pPr>
            <a:r>
              <a:rPr lang="en-US" sz="4800" b="1" i="1" dirty="0">
                <a:solidFill>
                  <a:srgbClr val="FFFF00"/>
                </a:solidFill>
              </a:rPr>
              <a:t>To prepare for Worship</a:t>
            </a:r>
          </a:p>
        </p:txBody>
      </p:sp>
    </p:spTree>
    <p:extLst>
      <p:ext uri="{BB962C8B-B14F-4D97-AF65-F5344CB8AC3E}">
        <p14:creationId xmlns:p14="http://schemas.microsoft.com/office/powerpoint/2010/main" val="21372126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2">
            <a:lumMod val="60000"/>
            <a:lumOff val="40000"/>
          </a:schemeClr>
        </a:solidFill>
        <a:effectLst/>
      </p:bgPr>
    </p:bg>
    <p:spTree>
      <p:nvGrpSpPr>
        <p:cNvPr id="1" name=""/>
        <p:cNvGrpSpPr/>
        <p:nvPr/>
      </p:nvGrpSpPr>
      <p:grpSpPr>
        <a:xfrm>
          <a:off x="0" y="0"/>
          <a:ext cx="0" cy="0"/>
          <a:chOff x="0" y="0"/>
          <a:chExt cx="0" cy="0"/>
        </a:xfrm>
      </p:grpSpPr>
      <p:sp>
        <p:nvSpPr>
          <p:cNvPr id="2" name="Subtitle 2">
            <a:extLst>
              <a:ext uri="{FF2B5EF4-FFF2-40B4-BE49-F238E27FC236}">
                <a16:creationId xmlns:a16="http://schemas.microsoft.com/office/drawing/2014/main" id="{A80BC545-8A5D-1CF8-632C-936E6F3D05F0}"/>
              </a:ext>
            </a:extLst>
          </p:cNvPr>
          <p:cNvSpPr>
            <a:spLocks noGrp="1"/>
          </p:cNvSpPr>
          <p:nvPr>
            <p:ph type="subTitle" idx="1"/>
          </p:nvPr>
        </p:nvSpPr>
        <p:spPr>
          <a:xfrm>
            <a:off x="1676400" y="1828800"/>
            <a:ext cx="8839200" cy="2819400"/>
          </a:xfrm>
          <a:solidFill>
            <a:srgbClr val="002060"/>
          </a:solidFill>
        </p:spPr>
        <p:txBody>
          <a:bodyPr vert="horz" lIns="91440" tIns="45720" rIns="91440" bIns="45720" rtlCol="0" anchor="t">
            <a:normAutofit/>
          </a:bodyPr>
          <a:lstStyle/>
          <a:p>
            <a:pPr>
              <a:spcBef>
                <a:spcPts val="0"/>
              </a:spcBef>
            </a:pPr>
            <a:r>
              <a:rPr lang="en-US" sz="4800" b="1" i="1" u="sng" dirty="0">
                <a:solidFill>
                  <a:schemeClr val="bg1"/>
                </a:solidFill>
              </a:rPr>
              <a:t>HYMN</a:t>
            </a:r>
          </a:p>
          <a:p>
            <a:pPr>
              <a:spcBef>
                <a:spcPts val="0"/>
              </a:spcBef>
            </a:pPr>
            <a:r>
              <a:rPr lang="en-US" sz="5400" b="1" i="1" dirty="0">
                <a:solidFill>
                  <a:schemeClr val="bg1"/>
                </a:solidFill>
              </a:rPr>
              <a:t>[CH] # 571 vv.1, 4, 5   </a:t>
            </a:r>
          </a:p>
          <a:p>
            <a:pPr>
              <a:spcBef>
                <a:spcPts val="0"/>
              </a:spcBef>
            </a:pPr>
            <a:r>
              <a:rPr lang="en-US" sz="5400" b="1" i="1" dirty="0">
                <a:solidFill>
                  <a:schemeClr val="bg1"/>
                </a:solidFill>
              </a:rPr>
              <a:t>Trust and Obey</a:t>
            </a:r>
          </a:p>
        </p:txBody>
      </p:sp>
    </p:spTree>
    <p:extLst>
      <p:ext uri="{BB962C8B-B14F-4D97-AF65-F5344CB8AC3E}">
        <p14:creationId xmlns:p14="http://schemas.microsoft.com/office/powerpoint/2010/main" val="19695398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286000" y="3200400"/>
            <a:ext cx="7848600" cy="1295400"/>
          </a:xfrm>
          <a:solidFill>
            <a:srgbClr val="002060"/>
          </a:solidFill>
        </p:spPr>
        <p:txBody>
          <a:bodyPr vert="horz" lIns="91440" tIns="45720" rIns="91440" bIns="45720" rtlCol="0" anchor="t">
            <a:normAutofit/>
          </a:bodyPr>
          <a:lstStyle/>
          <a:p>
            <a:pPr>
              <a:spcBef>
                <a:spcPts val="0"/>
              </a:spcBef>
            </a:pPr>
            <a:r>
              <a:rPr lang="en-US" sz="4800" b="1" u="sng" dirty="0">
                <a:solidFill>
                  <a:schemeClr val="bg1"/>
                </a:solidFill>
              </a:rPr>
              <a:t>PRAYERS OF THE PEOPLE</a:t>
            </a:r>
            <a:endParaRPr lang="en-US" sz="4800" b="1" i="1" u="sng" dirty="0">
              <a:solidFill>
                <a:schemeClr val="bg1"/>
              </a:solidFill>
            </a:endParaRPr>
          </a:p>
        </p:txBody>
      </p:sp>
    </p:spTree>
    <p:extLst>
      <p:ext uri="{BB962C8B-B14F-4D97-AF65-F5344CB8AC3E}">
        <p14:creationId xmlns:p14="http://schemas.microsoft.com/office/powerpoint/2010/main" val="1982787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752600" y="1600200"/>
            <a:ext cx="8686800" cy="2286000"/>
          </a:xfrm>
          <a:solidFill>
            <a:schemeClr val="tx2">
              <a:lumMod val="75000"/>
            </a:schemeClr>
          </a:solidFill>
        </p:spPr>
        <p:txBody>
          <a:bodyPr vert="horz" lIns="91440" tIns="45720" rIns="91440" bIns="45720" rtlCol="0" anchor="t">
            <a:normAutofit/>
          </a:bodyPr>
          <a:lstStyle/>
          <a:p>
            <a:pPr>
              <a:spcBef>
                <a:spcPts val="0"/>
              </a:spcBef>
            </a:pPr>
            <a:r>
              <a:rPr lang="en-US" sz="4400" b="1" u="sng" dirty="0">
                <a:solidFill>
                  <a:schemeClr val="bg1"/>
                </a:solidFill>
              </a:rPr>
              <a:t>General Offering</a:t>
            </a:r>
            <a:r>
              <a:rPr lang="en-US" sz="4400" b="1" dirty="0">
                <a:solidFill>
                  <a:schemeClr val="bg1"/>
                </a:solidFill>
              </a:rPr>
              <a:t>: </a:t>
            </a:r>
            <a:r>
              <a:rPr lang="en-US" sz="4400" b="1" i="1" dirty="0">
                <a:solidFill>
                  <a:schemeClr val="bg1"/>
                </a:solidFill>
              </a:rPr>
              <a:t>Ministry Fund</a:t>
            </a:r>
          </a:p>
          <a:p>
            <a:pPr>
              <a:spcBef>
                <a:spcPts val="0"/>
              </a:spcBef>
            </a:pPr>
            <a:endParaRPr lang="en-US" sz="1200" b="1" i="1" u="sng" dirty="0">
              <a:solidFill>
                <a:schemeClr val="bg1"/>
              </a:solidFill>
            </a:endParaRPr>
          </a:p>
          <a:p>
            <a:pPr>
              <a:spcBef>
                <a:spcPts val="0"/>
              </a:spcBef>
            </a:pPr>
            <a:r>
              <a:rPr lang="en-US" sz="4400" b="1" i="1" u="sng" dirty="0">
                <a:solidFill>
                  <a:schemeClr val="bg1"/>
                </a:solidFill>
              </a:rPr>
              <a:t>Special Offering</a:t>
            </a:r>
          </a:p>
          <a:p>
            <a:pPr>
              <a:spcBef>
                <a:spcPts val="0"/>
              </a:spcBef>
            </a:pPr>
            <a:r>
              <a:rPr lang="en-US" sz="4400" b="1" i="1" dirty="0">
                <a:solidFill>
                  <a:schemeClr val="bg1"/>
                </a:solidFill>
              </a:rPr>
              <a:t>CRCNA Ministry Shares</a:t>
            </a:r>
          </a:p>
        </p:txBody>
      </p:sp>
    </p:spTree>
    <p:extLst>
      <p:ext uri="{BB962C8B-B14F-4D97-AF65-F5344CB8AC3E}">
        <p14:creationId xmlns:p14="http://schemas.microsoft.com/office/powerpoint/2010/main" val="21434156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534309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7200" y="1676400"/>
            <a:ext cx="11125200" cy="3352800"/>
          </a:xfrm>
          <a:solidFill>
            <a:schemeClr val="tx2">
              <a:lumMod val="75000"/>
            </a:schemeClr>
          </a:solidFill>
        </p:spPr>
        <p:txBody>
          <a:bodyPr>
            <a:normAutofit fontScale="92500" lnSpcReduction="20000"/>
          </a:bodyPr>
          <a:lstStyle/>
          <a:p>
            <a:pPr>
              <a:spcBef>
                <a:spcPts val="0"/>
              </a:spcBef>
            </a:pPr>
            <a:r>
              <a:rPr lang="en-US" sz="5400" b="1" dirty="0">
                <a:solidFill>
                  <a:schemeClr val="bg1"/>
                </a:solidFill>
              </a:rPr>
              <a:t>Message: </a:t>
            </a:r>
          </a:p>
          <a:p>
            <a:pPr>
              <a:spcBef>
                <a:spcPts val="0"/>
              </a:spcBef>
            </a:pPr>
            <a:r>
              <a:rPr lang="en-US" sz="5400" b="1" dirty="0">
                <a:solidFill>
                  <a:schemeClr val="bg1"/>
                </a:solidFill>
              </a:rPr>
              <a:t>“We humbly follow our crucified Jesus along our journey of faith, </a:t>
            </a:r>
          </a:p>
          <a:p>
            <a:pPr>
              <a:spcBef>
                <a:spcPts val="0"/>
              </a:spcBef>
            </a:pPr>
            <a:r>
              <a:rPr lang="en-US" sz="5400" b="1" dirty="0">
                <a:solidFill>
                  <a:schemeClr val="bg1"/>
                </a:solidFill>
              </a:rPr>
              <a:t>as he helps us to see things clearly </a:t>
            </a:r>
          </a:p>
          <a:p>
            <a:pPr>
              <a:spcBef>
                <a:spcPts val="0"/>
              </a:spcBef>
            </a:pPr>
            <a:r>
              <a:rPr lang="en-US" sz="5400" b="1" dirty="0">
                <a:solidFill>
                  <a:schemeClr val="bg1"/>
                </a:solidFill>
              </a:rPr>
              <a:t>and speak about our faith ”</a:t>
            </a:r>
          </a:p>
          <a:p>
            <a:pPr>
              <a:spcBef>
                <a:spcPts val="0"/>
              </a:spcBef>
            </a:pPr>
            <a:endParaRPr lang="en-US" sz="5400" b="1" dirty="0">
              <a:solidFill>
                <a:schemeClr val="bg1"/>
              </a:solidFill>
            </a:endParaRPr>
          </a:p>
        </p:txBody>
      </p:sp>
    </p:spTree>
    <p:extLst>
      <p:ext uri="{BB962C8B-B14F-4D97-AF65-F5344CB8AC3E}">
        <p14:creationId xmlns:p14="http://schemas.microsoft.com/office/powerpoint/2010/main" val="20107552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905000" y="2514600"/>
            <a:ext cx="8382000" cy="1219200"/>
          </a:xfrm>
          <a:solidFill>
            <a:schemeClr val="tx2">
              <a:lumMod val="75000"/>
            </a:schemeClr>
          </a:solidFill>
        </p:spPr>
        <p:txBody>
          <a:bodyPr>
            <a:normAutofit/>
          </a:bodyPr>
          <a:lstStyle/>
          <a:p>
            <a:pPr>
              <a:spcBef>
                <a:spcPts val="0"/>
              </a:spcBef>
            </a:pPr>
            <a:r>
              <a:rPr lang="en-US" sz="5400" b="1" i="1" dirty="0">
                <a:solidFill>
                  <a:schemeClr val="bg1"/>
                </a:solidFill>
              </a:rPr>
              <a:t>Introductory Comments</a:t>
            </a:r>
          </a:p>
        </p:txBody>
      </p:sp>
    </p:spTree>
    <p:extLst>
      <p:ext uri="{BB962C8B-B14F-4D97-AF65-F5344CB8AC3E}">
        <p14:creationId xmlns:p14="http://schemas.microsoft.com/office/powerpoint/2010/main" val="1775727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pic>
        <p:nvPicPr>
          <p:cNvPr id="3" name="Picture 2" descr="Close-up of a person's ear&#10;&#10;Description automatically generated with medium confidence">
            <a:extLst>
              <a:ext uri="{FF2B5EF4-FFF2-40B4-BE49-F238E27FC236}">
                <a16:creationId xmlns:a16="http://schemas.microsoft.com/office/drawing/2014/main" id="{E7112491-D943-85E7-841A-D613CA1BE5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3946" y="1295400"/>
            <a:ext cx="5090061" cy="3393374"/>
          </a:xfrm>
          <a:prstGeom prst="rect">
            <a:avLst/>
          </a:prstGeom>
        </p:spPr>
      </p:pic>
      <p:pic>
        <p:nvPicPr>
          <p:cNvPr id="6" name="Picture 5" descr="A picture containing clothing&#10;&#10;Description automatically generated">
            <a:extLst>
              <a:ext uri="{FF2B5EF4-FFF2-40B4-BE49-F238E27FC236}">
                <a16:creationId xmlns:a16="http://schemas.microsoft.com/office/drawing/2014/main" id="{71ABAE81-F0FA-13A9-F9A2-26688762A1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96838" y="1752600"/>
            <a:ext cx="6450904" cy="3924300"/>
          </a:xfrm>
          <a:prstGeom prst="rect">
            <a:avLst/>
          </a:prstGeom>
        </p:spPr>
      </p:pic>
    </p:spTree>
    <p:extLst>
      <p:ext uri="{BB962C8B-B14F-4D97-AF65-F5344CB8AC3E}">
        <p14:creationId xmlns:p14="http://schemas.microsoft.com/office/powerpoint/2010/main" val="17256424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521955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descr="Text&#10;&#10;Description automatically generated">
            <a:extLst>
              <a:ext uri="{FF2B5EF4-FFF2-40B4-BE49-F238E27FC236}">
                <a16:creationId xmlns:a16="http://schemas.microsoft.com/office/drawing/2014/main" id="{8F93A5D6-6FB8-1789-8F77-4BA7B906D5A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05568" y="0"/>
            <a:ext cx="8180863" cy="6858000"/>
          </a:xfrm>
          <a:prstGeom prst="rect">
            <a:avLst/>
          </a:prstGeom>
          <a:solidFill>
            <a:srgbClr val="002060"/>
          </a:solidFill>
        </p:spPr>
      </p:pic>
    </p:spTree>
    <p:extLst>
      <p:ext uri="{BB962C8B-B14F-4D97-AF65-F5344CB8AC3E}">
        <p14:creationId xmlns:p14="http://schemas.microsoft.com/office/powerpoint/2010/main" val="40902015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98347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571750" y="1066800"/>
            <a:ext cx="7048500" cy="1905000"/>
          </a:xfrm>
          <a:solidFill>
            <a:schemeClr val="tx2">
              <a:lumMod val="75000"/>
            </a:schemeClr>
          </a:solidFill>
        </p:spPr>
        <p:txBody>
          <a:bodyPr>
            <a:normAutofit lnSpcReduction="10000"/>
          </a:bodyPr>
          <a:lstStyle/>
          <a:p>
            <a:pPr>
              <a:spcBef>
                <a:spcPts val="0"/>
              </a:spcBef>
            </a:pPr>
            <a:r>
              <a:rPr lang="en-US" sz="6600" b="1" dirty="0">
                <a:solidFill>
                  <a:schemeClr val="bg1"/>
                </a:solidFill>
              </a:rPr>
              <a:t>Welcome</a:t>
            </a:r>
          </a:p>
          <a:p>
            <a:pPr>
              <a:spcBef>
                <a:spcPts val="0"/>
              </a:spcBef>
            </a:pPr>
            <a:r>
              <a:rPr lang="en-US" sz="6600" b="1" dirty="0">
                <a:solidFill>
                  <a:schemeClr val="bg1"/>
                </a:solidFill>
              </a:rPr>
              <a:t>&amp; Opening Prayer</a:t>
            </a:r>
          </a:p>
        </p:txBody>
      </p:sp>
    </p:spTree>
    <p:extLst>
      <p:ext uri="{BB962C8B-B14F-4D97-AF65-F5344CB8AC3E}">
        <p14:creationId xmlns:p14="http://schemas.microsoft.com/office/powerpoint/2010/main" val="309398292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6781984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0097761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9330424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7080767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171700" y="2971800"/>
            <a:ext cx="7848600" cy="1295400"/>
          </a:xfrm>
          <a:solidFill>
            <a:schemeClr val="tx2">
              <a:lumMod val="50000"/>
            </a:schemeClr>
          </a:solidFill>
        </p:spPr>
        <p:txBody>
          <a:bodyPr vert="horz" lIns="91440" tIns="45720" rIns="91440" bIns="45720" rtlCol="0" anchor="t">
            <a:normAutofit/>
          </a:bodyPr>
          <a:lstStyle/>
          <a:p>
            <a:pPr>
              <a:spcBef>
                <a:spcPts val="0"/>
              </a:spcBef>
            </a:pPr>
            <a:r>
              <a:rPr lang="en-US" sz="4800" b="1" u="sng" dirty="0">
                <a:solidFill>
                  <a:schemeClr val="bg1"/>
                </a:solidFill>
              </a:rPr>
              <a:t>PRAYER OF ILLUMINATION</a:t>
            </a:r>
            <a:endParaRPr lang="en-US" sz="4800" b="1" i="1" u="sng" dirty="0">
              <a:solidFill>
                <a:schemeClr val="bg1"/>
              </a:solidFill>
            </a:endParaRPr>
          </a:p>
        </p:txBody>
      </p:sp>
    </p:spTree>
    <p:extLst>
      <p:ext uri="{BB962C8B-B14F-4D97-AF65-F5344CB8AC3E}">
        <p14:creationId xmlns:p14="http://schemas.microsoft.com/office/powerpoint/2010/main" val="322881445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09600" y="152400"/>
            <a:ext cx="11430000" cy="6400800"/>
          </a:xfrm>
          <a:noFill/>
        </p:spPr>
        <p:txBody>
          <a:bodyPr>
            <a:normAutofit/>
          </a:bodyPr>
          <a:lstStyle/>
          <a:p>
            <a:pPr algn="l">
              <a:lnSpc>
                <a:spcPct val="110000"/>
              </a:lnSpc>
              <a:spcBef>
                <a:spcPts val="0"/>
              </a:spcBef>
            </a:pPr>
            <a:endParaRPr lang="en-US" sz="1600" b="1" u="sng" dirty="0">
              <a:solidFill>
                <a:srgbClr val="FFFF00"/>
              </a:solidFill>
            </a:endParaRPr>
          </a:p>
          <a:p>
            <a:pPr algn="l">
              <a:lnSpc>
                <a:spcPct val="110000"/>
              </a:lnSpc>
              <a:spcBef>
                <a:spcPts val="0"/>
              </a:spcBef>
            </a:pPr>
            <a:r>
              <a:rPr lang="en-US" sz="4100" b="1" u="sng" dirty="0">
                <a:solidFill>
                  <a:srgbClr val="FFFF00"/>
                </a:solidFill>
              </a:rPr>
              <a:t>Scripture Reading: Mark 10:32--52</a:t>
            </a:r>
            <a:r>
              <a:rPr lang="en-US" sz="4100" b="1" dirty="0">
                <a:solidFill>
                  <a:srgbClr val="FFFF00"/>
                </a:solidFill>
              </a:rPr>
              <a:t>		pg. 1</a:t>
            </a:r>
            <a:endParaRPr lang="en-US" sz="4100" b="1" u="sng" dirty="0">
              <a:solidFill>
                <a:srgbClr val="FFFF00"/>
              </a:solidFill>
            </a:endParaRPr>
          </a:p>
          <a:p>
            <a:pPr marL="0" marR="0" algn="l">
              <a:lnSpc>
                <a:spcPct val="107000"/>
              </a:lnSpc>
              <a:spcBef>
                <a:spcPts val="0"/>
              </a:spcBef>
              <a:spcAft>
                <a:spcPts val="0"/>
              </a:spcAft>
            </a:pPr>
            <a:r>
              <a:rPr lang="en-US" sz="4000" b="1" baseline="30000" dirty="0">
                <a:solidFill>
                  <a:schemeClr val="bg1"/>
                </a:solidFill>
                <a:effectLst/>
                <a:ea typeface="Times New Roman" panose="02020603050405020304" pitchFamily="18" charset="0"/>
                <a:cs typeface="Times New Roman" panose="02020603050405020304" pitchFamily="18" charset="0"/>
              </a:rPr>
              <a:t>32 </a:t>
            </a:r>
            <a:r>
              <a:rPr lang="en-US" sz="4000" b="1" dirty="0">
                <a:solidFill>
                  <a:schemeClr val="bg1"/>
                </a:solidFill>
                <a:effectLst/>
                <a:ea typeface="Times New Roman" panose="02020603050405020304" pitchFamily="18" charset="0"/>
                <a:cs typeface="Times New Roman" panose="02020603050405020304" pitchFamily="18" charset="0"/>
              </a:rPr>
              <a:t>They were on their way up to Jerusalem, </a:t>
            </a:r>
          </a:p>
          <a:p>
            <a:pPr marL="0" marR="0" algn="l">
              <a:lnSpc>
                <a:spcPct val="107000"/>
              </a:lnSpc>
              <a:spcBef>
                <a:spcPts val="0"/>
              </a:spcBef>
              <a:spcAft>
                <a:spcPts val="0"/>
              </a:spcAft>
            </a:pPr>
            <a:r>
              <a:rPr lang="en-US" sz="4000" b="1" dirty="0">
                <a:solidFill>
                  <a:schemeClr val="bg1"/>
                </a:solidFill>
                <a:effectLst/>
                <a:ea typeface="Times New Roman" panose="02020603050405020304" pitchFamily="18" charset="0"/>
                <a:cs typeface="Times New Roman" panose="02020603050405020304" pitchFamily="18" charset="0"/>
              </a:rPr>
              <a:t>with Jesus leading the way, and the disciples </a:t>
            </a:r>
          </a:p>
          <a:p>
            <a:pPr marL="0" marR="0" algn="l">
              <a:lnSpc>
                <a:spcPct val="107000"/>
              </a:lnSpc>
              <a:spcBef>
                <a:spcPts val="0"/>
              </a:spcBef>
              <a:spcAft>
                <a:spcPts val="0"/>
              </a:spcAft>
            </a:pPr>
            <a:r>
              <a:rPr lang="en-US" sz="4000" b="1" dirty="0">
                <a:solidFill>
                  <a:schemeClr val="bg1"/>
                </a:solidFill>
                <a:effectLst/>
                <a:ea typeface="Times New Roman" panose="02020603050405020304" pitchFamily="18" charset="0"/>
                <a:cs typeface="Times New Roman" panose="02020603050405020304" pitchFamily="18" charset="0"/>
              </a:rPr>
              <a:t>were astonished, while those who followed </a:t>
            </a:r>
          </a:p>
          <a:p>
            <a:pPr marL="0" marR="0" algn="l">
              <a:lnSpc>
                <a:spcPct val="107000"/>
              </a:lnSpc>
              <a:spcBef>
                <a:spcPts val="0"/>
              </a:spcBef>
              <a:spcAft>
                <a:spcPts val="0"/>
              </a:spcAft>
            </a:pPr>
            <a:r>
              <a:rPr lang="en-US" sz="4000" b="1" dirty="0">
                <a:solidFill>
                  <a:schemeClr val="bg1"/>
                </a:solidFill>
                <a:effectLst/>
                <a:ea typeface="Times New Roman" panose="02020603050405020304" pitchFamily="18" charset="0"/>
                <a:cs typeface="Times New Roman" panose="02020603050405020304" pitchFamily="18" charset="0"/>
              </a:rPr>
              <a:t>were afraid. Again he took the Twelve aside </a:t>
            </a:r>
          </a:p>
          <a:p>
            <a:pPr marL="0" marR="0" algn="l">
              <a:lnSpc>
                <a:spcPct val="107000"/>
              </a:lnSpc>
              <a:spcBef>
                <a:spcPts val="0"/>
              </a:spcBef>
              <a:spcAft>
                <a:spcPts val="0"/>
              </a:spcAft>
            </a:pPr>
            <a:r>
              <a:rPr lang="en-US" sz="4000" b="1" dirty="0">
                <a:solidFill>
                  <a:schemeClr val="bg1"/>
                </a:solidFill>
                <a:effectLst/>
                <a:ea typeface="Times New Roman" panose="02020603050405020304" pitchFamily="18" charset="0"/>
                <a:cs typeface="Times New Roman" panose="02020603050405020304" pitchFamily="18" charset="0"/>
              </a:rPr>
              <a:t>and told them what was going to happen to him. </a:t>
            </a:r>
            <a:endParaRPr lang="en-US" sz="4000" b="1" dirty="0">
              <a:solidFill>
                <a:schemeClr val="bg1"/>
              </a:solidFill>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5088743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09600" y="152400"/>
            <a:ext cx="11430000" cy="6400800"/>
          </a:xfrm>
          <a:noFill/>
        </p:spPr>
        <p:txBody>
          <a:bodyPr>
            <a:normAutofit/>
          </a:bodyPr>
          <a:lstStyle/>
          <a:p>
            <a:pPr algn="l">
              <a:lnSpc>
                <a:spcPct val="110000"/>
              </a:lnSpc>
              <a:spcBef>
                <a:spcPts val="0"/>
              </a:spcBef>
            </a:pPr>
            <a:endParaRPr lang="en-US" sz="1600" b="1" u="sng" dirty="0">
              <a:solidFill>
                <a:srgbClr val="FFFF00"/>
              </a:solidFill>
            </a:endParaRPr>
          </a:p>
          <a:p>
            <a:pPr algn="l">
              <a:lnSpc>
                <a:spcPct val="110000"/>
              </a:lnSpc>
              <a:spcBef>
                <a:spcPts val="0"/>
              </a:spcBef>
            </a:pPr>
            <a:r>
              <a:rPr lang="en-US" sz="4100" b="1" u="sng" dirty="0">
                <a:solidFill>
                  <a:srgbClr val="FFFF00"/>
                </a:solidFill>
              </a:rPr>
              <a:t>Scripture Reading: Mark 10:32--52</a:t>
            </a:r>
            <a:r>
              <a:rPr lang="en-US" sz="4100" b="1" dirty="0">
                <a:solidFill>
                  <a:srgbClr val="FFFF00"/>
                </a:solidFill>
              </a:rPr>
              <a:t>		pg. 2</a:t>
            </a:r>
            <a:endParaRPr lang="en-US" sz="4100" b="1" u="sng" dirty="0">
              <a:solidFill>
                <a:srgbClr val="FFFF00"/>
              </a:solidFill>
            </a:endParaRPr>
          </a:p>
          <a:p>
            <a:pPr marL="0" marR="0" algn="l">
              <a:lnSpc>
                <a:spcPct val="107000"/>
              </a:lnSpc>
              <a:spcBef>
                <a:spcPts val="0"/>
              </a:spcBef>
              <a:spcAft>
                <a:spcPts val="0"/>
              </a:spcAft>
            </a:pPr>
            <a:r>
              <a:rPr lang="en-US" sz="4000" b="1" baseline="30000" dirty="0">
                <a:solidFill>
                  <a:schemeClr val="bg1"/>
                </a:solidFill>
                <a:effectLst/>
                <a:ea typeface="Times New Roman" panose="02020603050405020304" pitchFamily="18" charset="0"/>
                <a:cs typeface="Times New Roman" panose="02020603050405020304" pitchFamily="18" charset="0"/>
              </a:rPr>
              <a:t>33 </a:t>
            </a:r>
            <a:r>
              <a:rPr lang="en-US" sz="4000" b="1" dirty="0">
                <a:solidFill>
                  <a:schemeClr val="bg1"/>
                </a:solidFill>
                <a:effectLst/>
                <a:ea typeface="Times New Roman" panose="02020603050405020304" pitchFamily="18" charset="0"/>
                <a:cs typeface="Times New Roman" panose="02020603050405020304" pitchFamily="18" charset="0"/>
              </a:rPr>
              <a:t>“We are going up to Jerusalem,” he said, “and the Son of Man will be delivered over to the chief priests and the teachers of the law. They will condemn him to death and will hand him over to the Gentiles, </a:t>
            </a:r>
            <a:r>
              <a:rPr lang="en-US" sz="4000" b="1" baseline="30000" dirty="0">
                <a:solidFill>
                  <a:schemeClr val="bg1"/>
                </a:solidFill>
                <a:effectLst/>
                <a:ea typeface="Times New Roman" panose="02020603050405020304" pitchFamily="18" charset="0"/>
                <a:cs typeface="Times New Roman" panose="02020603050405020304" pitchFamily="18" charset="0"/>
              </a:rPr>
              <a:t>34 </a:t>
            </a:r>
            <a:r>
              <a:rPr lang="en-US" sz="4000" b="1" dirty="0">
                <a:solidFill>
                  <a:schemeClr val="bg1"/>
                </a:solidFill>
                <a:effectLst/>
                <a:ea typeface="Times New Roman" panose="02020603050405020304" pitchFamily="18" charset="0"/>
                <a:cs typeface="Times New Roman" panose="02020603050405020304" pitchFamily="18" charset="0"/>
              </a:rPr>
              <a:t>who will mock him and spit on him, </a:t>
            </a:r>
          </a:p>
          <a:p>
            <a:pPr marL="0" marR="0" algn="l">
              <a:lnSpc>
                <a:spcPct val="107000"/>
              </a:lnSpc>
              <a:spcBef>
                <a:spcPts val="0"/>
              </a:spcBef>
              <a:spcAft>
                <a:spcPts val="0"/>
              </a:spcAft>
            </a:pPr>
            <a:r>
              <a:rPr lang="en-US" sz="4000" b="1" dirty="0">
                <a:solidFill>
                  <a:schemeClr val="bg1"/>
                </a:solidFill>
                <a:effectLst/>
                <a:ea typeface="Times New Roman" panose="02020603050405020304" pitchFamily="18" charset="0"/>
                <a:cs typeface="Times New Roman" panose="02020603050405020304" pitchFamily="18" charset="0"/>
              </a:rPr>
              <a:t>flog him and kill him. Three days later he will rise.”</a:t>
            </a:r>
            <a:endParaRPr lang="en-US" sz="4000" b="1" dirty="0">
              <a:solidFill>
                <a:schemeClr val="bg1"/>
              </a:solidFill>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8242541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09600" y="152400"/>
            <a:ext cx="11430000" cy="6400800"/>
          </a:xfrm>
          <a:noFill/>
        </p:spPr>
        <p:txBody>
          <a:bodyPr>
            <a:normAutofit/>
          </a:bodyPr>
          <a:lstStyle/>
          <a:p>
            <a:pPr algn="l">
              <a:lnSpc>
                <a:spcPct val="110000"/>
              </a:lnSpc>
              <a:spcBef>
                <a:spcPts val="0"/>
              </a:spcBef>
            </a:pPr>
            <a:r>
              <a:rPr lang="en-US" sz="4100" b="1" u="sng" dirty="0">
                <a:solidFill>
                  <a:srgbClr val="FFFF00"/>
                </a:solidFill>
              </a:rPr>
              <a:t>Scripture Reading: Mark 10:32--52</a:t>
            </a:r>
            <a:r>
              <a:rPr lang="en-US" sz="4100" b="1" dirty="0">
                <a:solidFill>
                  <a:srgbClr val="FFFF00"/>
                </a:solidFill>
              </a:rPr>
              <a:t>		pg. 3</a:t>
            </a:r>
            <a:endParaRPr lang="en-US" sz="4100" b="1" u="sng" dirty="0">
              <a:solidFill>
                <a:srgbClr val="FFFF00"/>
              </a:solidFill>
            </a:endParaRPr>
          </a:p>
          <a:p>
            <a:pPr marL="0" marR="0" algn="l">
              <a:lnSpc>
                <a:spcPct val="107000"/>
              </a:lnSpc>
              <a:spcBef>
                <a:spcPts val="0"/>
              </a:spcBef>
              <a:spcAft>
                <a:spcPts val="0"/>
              </a:spcAft>
            </a:pPr>
            <a:r>
              <a:rPr lang="en-US" sz="3600" b="1" baseline="30000" dirty="0">
                <a:solidFill>
                  <a:schemeClr val="bg1"/>
                </a:solidFill>
                <a:effectLst/>
                <a:latin typeface="Segoe UI" panose="020B0502040204020203" pitchFamily="34" charset="0"/>
                <a:ea typeface="Times New Roman" panose="02020603050405020304" pitchFamily="18" charset="0"/>
                <a:cs typeface="Times New Roman" panose="02020603050405020304" pitchFamily="18" charset="0"/>
              </a:rPr>
              <a:t>35 </a:t>
            </a:r>
            <a:r>
              <a:rPr lang="en-US" sz="3600" b="1" dirty="0">
                <a:solidFill>
                  <a:schemeClr val="bg1"/>
                </a:solidFill>
                <a:effectLst/>
                <a:latin typeface="Segoe UI" panose="020B0502040204020203" pitchFamily="34" charset="0"/>
                <a:ea typeface="Times New Roman" panose="02020603050405020304" pitchFamily="18" charset="0"/>
                <a:cs typeface="Times New Roman" panose="02020603050405020304" pitchFamily="18" charset="0"/>
              </a:rPr>
              <a:t>Then James and John, the sons of Zebedee, came to him. “Teacher,” they said, “we want you to do for us whatever we ask.”</a:t>
            </a:r>
            <a:endParaRPr lang="en-US" sz="36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l">
              <a:lnSpc>
                <a:spcPct val="107000"/>
              </a:lnSpc>
              <a:spcBef>
                <a:spcPts val="0"/>
              </a:spcBef>
              <a:spcAft>
                <a:spcPts val="0"/>
              </a:spcAft>
            </a:pPr>
            <a:r>
              <a:rPr lang="en-US" sz="3600" b="1" baseline="30000" dirty="0">
                <a:solidFill>
                  <a:schemeClr val="bg1"/>
                </a:solidFill>
                <a:effectLst/>
                <a:latin typeface="Segoe UI" panose="020B0502040204020203" pitchFamily="34" charset="0"/>
                <a:ea typeface="Times New Roman" panose="02020603050405020304" pitchFamily="18" charset="0"/>
                <a:cs typeface="Times New Roman" panose="02020603050405020304" pitchFamily="18" charset="0"/>
              </a:rPr>
              <a:t>36 </a:t>
            </a:r>
            <a:r>
              <a:rPr lang="en-US" sz="3600" b="1" dirty="0">
                <a:solidFill>
                  <a:schemeClr val="bg1"/>
                </a:solidFill>
                <a:effectLst/>
                <a:latin typeface="Segoe UI" panose="020B0502040204020203" pitchFamily="34" charset="0"/>
                <a:ea typeface="Times New Roman" panose="02020603050405020304" pitchFamily="18" charset="0"/>
                <a:cs typeface="Times New Roman" panose="02020603050405020304" pitchFamily="18" charset="0"/>
              </a:rPr>
              <a:t>“What do you want me to do for you?” he asked.</a:t>
            </a:r>
            <a:endParaRPr lang="en-US" sz="36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l">
              <a:lnSpc>
                <a:spcPct val="107000"/>
              </a:lnSpc>
              <a:spcBef>
                <a:spcPts val="0"/>
              </a:spcBef>
              <a:spcAft>
                <a:spcPts val="0"/>
              </a:spcAft>
            </a:pPr>
            <a:r>
              <a:rPr lang="en-US" sz="3600" b="1" baseline="30000" dirty="0">
                <a:solidFill>
                  <a:schemeClr val="bg1"/>
                </a:solidFill>
                <a:effectLst/>
                <a:latin typeface="Segoe UI" panose="020B0502040204020203" pitchFamily="34" charset="0"/>
                <a:ea typeface="Times New Roman" panose="02020603050405020304" pitchFamily="18" charset="0"/>
                <a:cs typeface="Times New Roman" panose="02020603050405020304" pitchFamily="18" charset="0"/>
              </a:rPr>
              <a:t>37 </a:t>
            </a:r>
            <a:r>
              <a:rPr lang="en-US" sz="3600" b="1" dirty="0">
                <a:solidFill>
                  <a:schemeClr val="bg1"/>
                </a:solidFill>
                <a:effectLst/>
                <a:latin typeface="Segoe UI" panose="020B0502040204020203" pitchFamily="34" charset="0"/>
                <a:ea typeface="Times New Roman" panose="02020603050405020304" pitchFamily="18" charset="0"/>
                <a:cs typeface="Times New Roman" panose="02020603050405020304" pitchFamily="18" charset="0"/>
              </a:rPr>
              <a:t>They replied, “Let one of us sit at your right </a:t>
            </a:r>
          </a:p>
          <a:p>
            <a:pPr marL="0" marR="0" algn="l">
              <a:lnSpc>
                <a:spcPct val="107000"/>
              </a:lnSpc>
              <a:spcBef>
                <a:spcPts val="0"/>
              </a:spcBef>
              <a:spcAft>
                <a:spcPts val="0"/>
              </a:spcAft>
            </a:pPr>
            <a:r>
              <a:rPr lang="en-US" sz="3600" b="1" dirty="0">
                <a:solidFill>
                  <a:schemeClr val="bg1"/>
                </a:solidFill>
                <a:effectLst/>
                <a:latin typeface="Segoe UI" panose="020B0502040204020203" pitchFamily="34" charset="0"/>
                <a:ea typeface="Times New Roman" panose="02020603050405020304" pitchFamily="18" charset="0"/>
                <a:cs typeface="Times New Roman" panose="02020603050405020304" pitchFamily="18" charset="0"/>
              </a:rPr>
              <a:t>and the other at your left in your glory.”</a:t>
            </a:r>
            <a:endParaRPr lang="en-US" sz="36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l">
              <a:lnSpc>
                <a:spcPct val="107000"/>
              </a:lnSpc>
              <a:spcBef>
                <a:spcPts val="0"/>
              </a:spcBef>
              <a:spcAft>
                <a:spcPts val="0"/>
              </a:spcAft>
            </a:pPr>
            <a:r>
              <a:rPr lang="en-US" sz="3600" b="1" baseline="30000" dirty="0">
                <a:solidFill>
                  <a:schemeClr val="bg1"/>
                </a:solidFill>
                <a:effectLst/>
                <a:latin typeface="Segoe UI" panose="020B0502040204020203" pitchFamily="34" charset="0"/>
                <a:ea typeface="Times New Roman" panose="02020603050405020304" pitchFamily="18" charset="0"/>
                <a:cs typeface="Times New Roman" panose="02020603050405020304" pitchFamily="18" charset="0"/>
              </a:rPr>
              <a:t>38 </a:t>
            </a:r>
            <a:r>
              <a:rPr lang="en-US" sz="3600" b="1" dirty="0">
                <a:solidFill>
                  <a:schemeClr val="bg1"/>
                </a:solidFill>
                <a:effectLst/>
                <a:latin typeface="Segoe UI" panose="020B0502040204020203" pitchFamily="34" charset="0"/>
                <a:ea typeface="Times New Roman" panose="02020603050405020304" pitchFamily="18" charset="0"/>
                <a:cs typeface="Times New Roman" panose="02020603050405020304" pitchFamily="18" charset="0"/>
              </a:rPr>
              <a:t>“You don’t know what you are asking,” </a:t>
            </a:r>
          </a:p>
          <a:p>
            <a:pPr marL="0" marR="0" algn="l">
              <a:lnSpc>
                <a:spcPct val="107000"/>
              </a:lnSpc>
              <a:spcBef>
                <a:spcPts val="0"/>
              </a:spcBef>
              <a:spcAft>
                <a:spcPts val="0"/>
              </a:spcAft>
            </a:pPr>
            <a:r>
              <a:rPr lang="en-US" sz="3600" b="1" dirty="0">
                <a:solidFill>
                  <a:schemeClr val="bg1"/>
                </a:solidFill>
                <a:effectLst/>
                <a:latin typeface="Segoe UI" panose="020B0502040204020203" pitchFamily="34" charset="0"/>
                <a:ea typeface="Times New Roman" panose="02020603050405020304" pitchFamily="18" charset="0"/>
                <a:cs typeface="Times New Roman" panose="02020603050405020304" pitchFamily="18" charset="0"/>
              </a:rPr>
              <a:t>Jesus said. “Can you drink the cup I drink or </a:t>
            </a:r>
          </a:p>
          <a:p>
            <a:pPr marL="0" marR="0" algn="l">
              <a:lnSpc>
                <a:spcPct val="107000"/>
              </a:lnSpc>
              <a:spcBef>
                <a:spcPts val="0"/>
              </a:spcBef>
              <a:spcAft>
                <a:spcPts val="0"/>
              </a:spcAft>
            </a:pPr>
            <a:r>
              <a:rPr lang="en-US" sz="3600" b="1" dirty="0">
                <a:solidFill>
                  <a:schemeClr val="bg1"/>
                </a:solidFill>
                <a:effectLst/>
                <a:latin typeface="Segoe UI" panose="020B0502040204020203" pitchFamily="34" charset="0"/>
                <a:ea typeface="Times New Roman" panose="02020603050405020304" pitchFamily="18" charset="0"/>
                <a:cs typeface="Times New Roman" panose="02020603050405020304" pitchFamily="18" charset="0"/>
              </a:rPr>
              <a:t>be baptized with the baptism I am baptized with?”</a:t>
            </a:r>
            <a:endParaRPr lang="en-US" sz="36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7308335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09600" y="152400"/>
            <a:ext cx="11430000" cy="6400800"/>
          </a:xfrm>
          <a:noFill/>
        </p:spPr>
        <p:txBody>
          <a:bodyPr>
            <a:normAutofit fontScale="92500" lnSpcReduction="20000"/>
          </a:bodyPr>
          <a:lstStyle/>
          <a:p>
            <a:pPr algn="l">
              <a:lnSpc>
                <a:spcPct val="110000"/>
              </a:lnSpc>
              <a:spcBef>
                <a:spcPts val="0"/>
              </a:spcBef>
            </a:pPr>
            <a:r>
              <a:rPr lang="en-US" sz="4100" b="1" u="sng" dirty="0">
                <a:solidFill>
                  <a:srgbClr val="FFFF00"/>
                </a:solidFill>
              </a:rPr>
              <a:t>Scripture Reading: Mark 10:32--52</a:t>
            </a:r>
            <a:r>
              <a:rPr lang="en-US" sz="4100" b="1" dirty="0">
                <a:solidFill>
                  <a:srgbClr val="FFFF00"/>
                </a:solidFill>
              </a:rPr>
              <a:t>		pg. 4</a:t>
            </a:r>
            <a:endParaRPr lang="en-US" sz="4100" b="1" u="sng" dirty="0">
              <a:solidFill>
                <a:srgbClr val="FFFF00"/>
              </a:solidFill>
            </a:endParaRPr>
          </a:p>
          <a:p>
            <a:pPr marL="0" marR="0" algn="l">
              <a:lnSpc>
                <a:spcPct val="110000"/>
              </a:lnSpc>
              <a:spcBef>
                <a:spcPts val="600"/>
              </a:spcBef>
            </a:pPr>
            <a:r>
              <a:rPr lang="en-US" sz="3600" b="1" baseline="30000" dirty="0">
                <a:solidFill>
                  <a:schemeClr val="bg1"/>
                </a:solidFill>
                <a:effectLst/>
                <a:latin typeface="Segoe UI" panose="020B0502040204020203" pitchFamily="34" charset="0"/>
                <a:ea typeface="Times New Roman" panose="02020603050405020304" pitchFamily="18" charset="0"/>
                <a:cs typeface="Times New Roman" panose="02020603050405020304" pitchFamily="18" charset="0"/>
              </a:rPr>
              <a:t>39 </a:t>
            </a:r>
            <a:r>
              <a:rPr lang="en-US" sz="3600" b="1" dirty="0">
                <a:solidFill>
                  <a:schemeClr val="bg1"/>
                </a:solidFill>
                <a:effectLst/>
                <a:latin typeface="Segoe UI" panose="020B0502040204020203" pitchFamily="34" charset="0"/>
                <a:ea typeface="Times New Roman" panose="02020603050405020304" pitchFamily="18" charset="0"/>
                <a:cs typeface="Times New Roman" panose="02020603050405020304" pitchFamily="18" charset="0"/>
              </a:rPr>
              <a:t>“We can,” they answered.</a:t>
            </a:r>
            <a:endParaRPr lang="en-US" sz="32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l">
              <a:lnSpc>
                <a:spcPct val="110000"/>
              </a:lnSpc>
              <a:spcBef>
                <a:spcPts val="600"/>
              </a:spcBef>
            </a:pPr>
            <a:r>
              <a:rPr lang="en-US" sz="3600" b="1" dirty="0">
                <a:solidFill>
                  <a:schemeClr val="bg1"/>
                </a:solidFill>
                <a:effectLst/>
                <a:latin typeface="Segoe UI" panose="020B0502040204020203" pitchFamily="34" charset="0"/>
                <a:ea typeface="Times New Roman" panose="02020603050405020304" pitchFamily="18" charset="0"/>
                <a:cs typeface="Times New Roman" panose="02020603050405020304" pitchFamily="18" charset="0"/>
              </a:rPr>
              <a:t>Jesus said to them, “You will drink the cup I drink </a:t>
            </a:r>
          </a:p>
          <a:p>
            <a:pPr marL="0" marR="0" algn="l">
              <a:lnSpc>
                <a:spcPct val="110000"/>
              </a:lnSpc>
              <a:spcBef>
                <a:spcPts val="600"/>
              </a:spcBef>
            </a:pPr>
            <a:r>
              <a:rPr lang="en-US" sz="3600" b="1" dirty="0">
                <a:solidFill>
                  <a:schemeClr val="bg1"/>
                </a:solidFill>
                <a:effectLst/>
                <a:latin typeface="Segoe UI" panose="020B0502040204020203" pitchFamily="34" charset="0"/>
                <a:ea typeface="Times New Roman" panose="02020603050405020304" pitchFamily="18" charset="0"/>
                <a:cs typeface="Times New Roman" panose="02020603050405020304" pitchFamily="18" charset="0"/>
              </a:rPr>
              <a:t>and be baptized with the baptism I am baptized with, </a:t>
            </a:r>
            <a:r>
              <a:rPr lang="en-US" sz="3600" b="1" baseline="30000" dirty="0">
                <a:solidFill>
                  <a:schemeClr val="bg1"/>
                </a:solidFill>
                <a:effectLst/>
                <a:latin typeface="Segoe UI" panose="020B0502040204020203" pitchFamily="34" charset="0"/>
                <a:ea typeface="Times New Roman" panose="02020603050405020304" pitchFamily="18" charset="0"/>
                <a:cs typeface="Times New Roman" panose="02020603050405020304" pitchFamily="18" charset="0"/>
              </a:rPr>
              <a:t>40 </a:t>
            </a:r>
            <a:r>
              <a:rPr lang="en-US" sz="3600" b="1" dirty="0">
                <a:solidFill>
                  <a:schemeClr val="bg1"/>
                </a:solidFill>
                <a:effectLst/>
                <a:latin typeface="Segoe UI" panose="020B0502040204020203" pitchFamily="34" charset="0"/>
                <a:ea typeface="Times New Roman" panose="02020603050405020304" pitchFamily="18" charset="0"/>
                <a:cs typeface="Times New Roman" panose="02020603050405020304" pitchFamily="18" charset="0"/>
              </a:rPr>
              <a:t>but to sit at my right or left is not for me </a:t>
            </a:r>
          </a:p>
          <a:p>
            <a:pPr marL="0" marR="0" algn="l">
              <a:lnSpc>
                <a:spcPct val="110000"/>
              </a:lnSpc>
              <a:spcBef>
                <a:spcPts val="600"/>
              </a:spcBef>
            </a:pPr>
            <a:r>
              <a:rPr lang="en-US" sz="3600" b="1" dirty="0">
                <a:solidFill>
                  <a:schemeClr val="bg1"/>
                </a:solidFill>
                <a:effectLst/>
                <a:latin typeface="Segoe UI" panose="020B0502040204020203" pitchFamily="34" charset="0"/>
                <a:ea typeface="Times New Roman" panose="02020603050405020304" pitchFamily="18" charset="0"/>
                <a:cs typeface="Times New Roman" panose="02020603050405020304" pitchFamily="18" charset="0"/>
              </a:rPr>
              <a:t>to grant. These places belong to those for whom </a:t>
            </a:r>
          </a:p>
          <a:p>
            <a:pPr marL="0" marR="0" algn="l">
              <a:lnSpc>
                <a:spcPct val="110000"/>
              </a:lnSpc>
              <a:spcBef>
                <a:spcPts val="600"/>
              </a:spcBef>
            </a:pPr>
            <a:r>
              <a:rPr lang="en-US" sz="3600" b="1" dirty="0">
                <a:solidFill>
                  <a:schemeClr val="bg1"/>
                </a:solidFill>
                <a:effectLst/>
                <a:latin typeface="Segoe UI" panose="020B0502040204020203" pitchFamily="34" charset="0"/>
                <a:ea typeface="Times New Roman" panose="02020603050405020304" pitchFamily="18" charset="0"/>
                <a:cs typeface="Times New Roman" panose="02020603050405020304" pitchFamily="18" charset="0"/>
              </a:rPr>
              <a:t>they have been prepared.”</a:t>
            </a:r>
            <a:endParaRPr lang="en-US" sz="32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10000"/>
              </a:lnSpc>
              <a:spcBef>
                <a:spcPts val="600"/>
              </a:spcBef>
            </a:pPr>
            <a:r>
              <a:rPr lang="en-US" sz="3600" b="1" baseline="30000" dirty="0">
                <a:solidFill>
                  <a:schemeClr val="bg1"/>
                </a:solidFill>
                <a:effectLst/>
                <a:latin typeface="Segoe UI" panose="020B0502040204020203" pitchFamily="34" charset="0"/>
                <a:ea typeface="Times New Roman" panose="02020603050405020304" pitchFamily="18" charset="0"/>
              </a:rPr>
              <a:t>41 </a:t>
            </a:r>
            <a:r>
              <a:rPr lang="en-US" sz="3600" b="1" dirty="0">
                <a:solidFill>
                  <a:schemeClr val="bg1"/>
                </a:solidFill>
                <a:effectLst/>
                <a:latin typeface="Segoe UI" panose="020B0502040204020203" pitchFamily="34" charset="0"/>
                <a:ea typeface="Times New Roman" panose="02020603050405020304" pitchFamily="18" charset="0"/>
              </a:rPr>
              <a:t>When the ten heard about this, they became indignant with James and John. </a:t>
            </a:r>
            <a:r>
              <a:rPr lang="en-US" sz="3600" b="1" baseline="30000" dirty="0">
                <a:solidFill>
                  <a:schemeClr val="bg1"/>
                </a:solidFill>
                <a:effectLst/>
                <a:latin typeface="Segoe UI" panose="020B0502040204020203" pitchFamily="34" charset="0"/>
                <a:ea typeface="Times New Roman" panose="02020603050405020304" pitchFamily="18" charset="0"/>
              </a:rPr>
              <a:t>42 </a:t>
            </a:r>
            <a:r>
              <a:rPr lang="en-US" sz="3600" b="1" dirty="0">
                <a:solidFill>
                  <a:schemeClr val="bg1"/>
                </a:solidFill>
                <a:effectLst/>
                <a:latin typeface="Segoe UI" panose="020B0502040204020203" pitchFamily="34" charset="0"/>
                <a:ea typeface="Times New Roman" panose="02020603050405020304" pitchFamily="18" charset="0"/>
              </a:rPr>
              <a:t>Jesus called them together </a:t>
            </a:r>
          </a:p>
          <a:p>
            <a:pPr algn="l">
              <a:lnSpc>
                <a:spcPct val="110000"/>
              </a:lnSpc>
              <a:spcBef>
                <a:spcPts val="600"/>
              </a:spcBef>
            </a:pPr>
            <a:r>
              <a:rPr lang="en-US" sz="3600" b="1" dirty="0">
                <a:solidFill>
                  <a:schemeClr val="bg1"/>
                </a:solidFill>
                <a:effectLst/>
                <a:latin typeface="Segoe UI" panose="020B0502040204020203" pitchFamily="34" charset="0"/>
                <a:ea typeface="Times New Roman" panose="02020603050405020304" pitchFamily="18" charset="0"/>
              </a:rPr>
              <a:t>and said, “You know that those who are regarded </a:t>
            </a:r>
          </a:p>
          <a:p>
            <a:pPr algn="l">
              <a:lnSpc>
                <a:spcPct val="110000"/>
              </a:lnSpc>
              <a:spcBef>
                <a:spcPts val="600"/>
              </a:spcBef>
            </a:pPr>
            <a:r>
              <a:rPr lang="en-US" sz="3600" b="1" dirty="0">
                <a:solidFill>
                  <a:schemeClr val="bg1"/>
                </a:solidFill>
                <a:effectLst/>
                <a:latin typeface="Segoe UI" panose="020B0502040204020203" pitchFamily="34" charset="0"/>
                <a:ea typeface="Times New Roman" panose="02020603050405020304" pitchFamily="18" charset="0"/>
              </a:rPr>
              <a:t>as rulers of the Gentiles lord it over them, and their high</a:t>
            </a:r>
          </a:p>
          <a:p>
            <a:pPr algn="l">
              <a:lnSpc>
                <a:spcPct val="110000"/>
              </a:lnSpc>
              <a:spcBef>
                <a:spcPts val="600"/>
              </a:spcBef>
            </a:pPr>
            <a:r>
              <a:rPr lang="en-US" sz="3600" b="1" dirty="0">
                <a:solidFill>
                  <a:schemeClr val="bg1"/>
                </a:solidFill>
                <a:effectLst/>
                <a:latin typeface="Segoe UI" panose="020B0502040204020203" pitchFamily="34" charset="0"/>
                <a:ea typeface="Times New Roman" panose="02020603050405020304" pitchFamily="18" charset="0"/>
              </a:rPr>
              <a:t>officials exercise authority over them.</a:t>
            </a:r>
            <a:r>
              <a:rPr lang="en-US" sz="3600" dirty="0">
                <a:solidFill>
                  <a:srgbClr val="000000"/>
                </a:solidFill>
                <a:effectLst/>
                <a:latin typeface="Segoe UI" panose="020B0502040204020203" pitchFamily="34" charset="0"/>
                <a:ea typeface="Times New Roman" panose="02020603050405020304" pitchFamily="18" charset="0"/>
              </a:rPr>
              <a:t> </a:t>
            </a:r>
            <a:endParaRPr lang="en-US" sz="36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5030945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09600" y="152400"/>
            <a:ext cx="11430000" cy="6400800"/>
          </a:xfrm>
          <a:noFill/>
        </p:spPr>
        <p:txBody>
          <a:bodyPr>
            <a:normAutofit lnSpcReduction="10000"/>
          </a:bodyPr>
          <a:lstStyle/>
          <a:p>
            <a:pPr algn="l">
              <a:lnSpc>
                <a:spcPct val="110000"/>
              </a:lnSpc>
              <a:spcBef>
                <a:spcPts val="0"/>
              </a:spcBef>
            </a:pPr>
            <a:r>
              <a:rPr lang="en-US" sz="4100" b="1" u="sng" dirty="0">
                <a:solidFill>
                  <a:srgbClr val="FFFF00"/>
                </a:solidFill>
              </a:rPr>
              <a:t>Scripture Reading: Mark 10:32--52</a:t>
            </a:r>
            <a:r>
              <a:rPr lang="en-US" sz="4100" b="1" dirty="0">
                <a:solidFill>
                  <a:srgbClr val="FFFF00"/>
                </a:solidFill>
              </a:rPr>
              <a:t>		pg. 5</a:t>
            </a:r>
            <a:endParaRPr lang="en-US" sz="4100" b="1" u="sng" dirty="0">
              <a:solidFill>
                <a:srgbClr val="FFFF00"/>
              </a:solidFill>
            </a:endParaRPr>
          </a:p>
          <a:p>
            <a:pPr marL="0" marR="0" algn="l">
              <a:lnSpc>
                <a:spcPct val="107000"/>
              </a:lnSpc>
              <a:spcBef>
                <a:spcPts val="0"/>
              </a:spcBef>
              <a:spcAft>
                <a:spcPts val="0"/>
              </a:spcAft>
            </a:pPr>
            <a:r>
              <a:rPr lang="en-US" sz="3600" b="1" baseline="30000" dirty="0">
                <a:solidFill>
                  <a:schemeClr val="bg1"/>
                </a:solidFill>
                <a:effectLst/>
                <a:latin typeface="Segoe UI" panose="020B0502040204020203" pitchFamily="34" charset="0"/>
                <a:ea typeface="Times New Roman" panose="02020603050405020304" pitchFamily="18" charset="0"/>
                <a:cs typeface="Times New Roman" panose="02020603050405020304" pitchFamily="18" charset="0"/>
              </a:rPr>
              <a:t>43 </a:t>
            </a:r>
            <a:r>
              <a:rPr lang="en-US" sz="3600" b="1" dirty="0">
                <a:solidFill>
                  <a:schemeClr val="bg1"/>
                </a:solidFill>
                <a:effectLst/>
                <a:latin typeface="Segoe UI" panose="020B0502040204020203" pitchFamily="34" charset="0"/>
                <a:ea typeface="Times New Roman" panose="02020603050405020304" pitchFamily="18" charset="0"/>
                <a:cs typeface="Times New Roman" panose="02020603050405020304" pitchFamily="18" charset="0"/>
              </a:rPr>
              <a:t>Not so with you. Instead, whoever wants </a:t>
            </a:r>
          </a:p>
          <a:p>
            <a:pPr marL="0" marR="0" algn="l">
              <a:lnSpc>
                <a:spcPct val="107000"/>
              </a:lnSpc>
              <a:spcBef>
                <a:spcPts val="0"/>
              </a:spcBef>
              <a:spcAft>
                <a:spcPts val="0"/>
              </a:spcAft>
            </a:pPr>
            <a:r>
              <a:rPr lang="en-US" sz="3600" b="1" dirty="0">
                <a:solidFill>
                  <a:schemeClr val="bg1"/>
                </a:solidFill>
                <a:effectLst/>
                <a:latin typeface="Segoe UI" panose="020B0502040204020203" pitchFamily="34" charset="0"/>
                <a:ea typeface="Times New Roman" panose="02020603050405020304" pitchFamily="18" charset="0"/>
                <a:cs typeface="Times New Roman" panose="02020603050405020304" pitchFamily="18" charset="0"/>
              </a:rPr>
              <a:t>to become great among you must be your servant, </a:t>
            </a:r>
            <a:r>
              <a:rPr lang="en-US" sz="3600" b="1" baseline="30000" dirty="0">
                <a:solidFill>
                  <a:schemeClr val="bg1"/>
                </a:solidFill>
                <a:effectLst/>
                <a:latin typeface="Segoe UI" panose="020B0502040204020203" pitchFamily="34" charset="0"/>
                <a:ea typeface="Times New Roman" panose="02020603050405020304" pitchFamily="18" charset="0"/>
                <a:cs typeface="Times New Roman" panose="02020603050405020304" pitchFamily="18" charset="0"/>
              </a:rPr>
              <a:t>44 </a:t>
            </a:r>
            <a:r>
              <a:rPr lang="en-US" sz="3600" b="1" dirty="0">
                <a:solidFill>
                  <a:schemeClr val="bg1"/>
                </a:solidFill>
                <a:effectLst/>
                <a:latin typeface="Segoe UI" panose="020B0502040204020203" pitchFamily="34" charset="0"/>
                <a:ea typeface="Times New Roman" panose="02020603050405020304" pitchFamily="18" charset="0"/>
                <a:cs typeface="Times New Roman" panose="02020603050405020304" pitchFamily="18" charset="0"/>
              </a:rPr>
              <a:t>and whoever wants to be first must </a:t>
            </a:r>
          </a:p>
          <a:p>
            <a:pPr marL="0" marR="0" algn="l">
              <a:lnSpc>
                <a:spcPct val="107000"/>
              </a:lnSpc>
              <a:spcBef>
                <a:spcPts val="0"/>
              </a:spcBef>
              <a:spcAft>
                <a:spcPts val="0"/>
              </a:spcAft>
            </a:pPr>
            <a:r>
              <a:rPr lang="en-US" sz="3600" b="1" dirty="0">
                <a:solidFill>
                  <a:schemeClr val="bg1"/>
                </a:solidFill>
                <a:effectLst/>
                <a:latin typeface="Segoe UI" panose="020B0502040204020203" pitchFamily="34" charset="0"/>
                <a:ea typeface="Times New Roman" panose="02020603050405020304" pitchFamily="18" charset="0"/>
                <a:cs typeface="Times New Roman" panose="02020603050405020304" pitchFamily="18" charset="0"/>
              </a:rPr>
              <a:t>be slave of all. </a:t>
            </a:r>
            <a:r>
              <a:rPr lang="en-US" sz="3600" b="1" baseline="30000" dirty="0">
                <a:solidFill>
                  <a:schemeClr val="bg1"/>
                </a:solidFill>
                <a:effectLst/>
                <a:latin typeface="Segoe UI" panose="020B0502040204020203" pitchFamily="34" charset="0"/>
                <a:ea typeface="Times New Roman" panose="02020603050405020304" pitchFamily="18" charset="0"/>
                <a:cs typeface="Times New Roman" panose="02020603050405020304" pitchFamily="18" charset="0"/>
              </a:rPr>
              <a:t>45 </a:t>
            </a:r>
            <a:r>
              <a:rPr lang="en-US" sz="3600" b="1" dirty="0">
                <a:solidFill>
                  <a:schemeClr val="bg1"/>
                </a:solidFill>
                <a:effectLst/>
                <a:latin typeface="Segoe UI" panose="020B0502040204020203" pitchFamily="34" charset="0"/>
                <a:ea typeface="Times New Roman" panose="02020603050405020304" pitchFamily="18" charset="0"/>
                <a:cs typeface="Times New Roman" panose="02020603050405020304" pitchFamily="18" charset="0"/>
              </a:rPr>
              <a:t>For even the Son of Man did </a:t>
            </a:r>
          </a:p>
          <a:p>
            <a:pPr marL="0" marR="0" algn="l">
              <a:lnSpc>
                <a:spcPct val="107000"/>
              </a:lnSpc>
              <a:spcBef>
                <a:spcPts val="0"/>
              </a:spcBef>
              <a:spcAft>
                <a:spcPts val="0"/>
              </a:spcAft>
            </a:pPr>
            <a:r>
              <a:rPr lang="en-US" sz="3600" b="1" dirty="0">
                <a:solidFill>
                  <a:schemeClr val="bg1"/>
                </a:solidFill>
                <a:effectLst/>
                <a:latin typeface="Segoe UI" panose="020B0502040204020203" pitchFamily="34" charset="0"/>
                <a:ea typeface="Times New Roman" panose="02020603050405020304" pitchFamily="18" charset="0"/>
                <a:cs typeface="Times New Roman" panose="02020603050405020304" pitchFamily="18" charset="0"/>
              </a:rPr>
              <a:t>not come to be served, but to serve, and to give </a:t>
            </a:r>
          </a:p>
          <a:p>
            <a:pPr marL="0" marR="0" algn="l">
              <a:lnSpc>
                <a:spcPct val="107000"/>
              </a:lnSpc>
              <a:spcBef>
                <a:spcPts val="0"/>
              </a:spcBef>
              <a:spcAft>
                <a:spcPts val="0"/>
              </a:spcAft>
            </a:pPr>
            <a:r>
              <a:rPr lang="en-US" sz="3600" b="1" dirty="0">
                <a:solidFill>
                  <a:schemeClr val="bg1"/>
                </a:solidFill>
                <a:effectLst/>
                <a:latin typeface="Segoe UI" panose="020B0502040204020203" pitchFamily="34" charset="0"/>
                <a:ea typeface="Times New Roman" panose="02020603050405020304" pitchFamily="18" charset="0"/>
                <a:cs typeface="Times New Roman" panose="02020603050405020304" pitchFamily="18" charset="0"/>
              </a:rPr>
              <a:t>his life as a ransom for many.”</a:t>
            </a:r>
            <a:r>
              <a:rPr lang="en-US" b="1" dirty="0">
                <a:solidFill>
                  <a:schemeClr val="bg1"/>
                </a:solidFill>
                <a:latin typeface="Calibri" panose="020F0502020204030204" pitchFamily="34" charset="0"/>
                <a:ea typeface="Times New Roman" panose="02020603050405020304" pitchFamily="18" charset="0"/>
                <a:cs typeface="Times New Roman" panose="02020603050405020304" pitchFamily="18" charset="0"/>
              </a:rPr>
              <a:t>  </a:t>
            </a:r>
            <a:r>
              <a:rPr lang="en-US" sz="3600" b="1" baseline="30000" dirty="0">
                <a:solidFill>
                  <a:schemeClr val="bg1"/>
                </a:solidFill>
                <a:effectLst/>
                <a:latin typeface="Segoe UI" panose="020B0502040204020203" pitchFamily="34" charset="0"/>
                <a:ea typeface="Times New Roman" panose="02020603050405020304" pitchFamily="18" charset="0"/>
              </a:rPr>
              <a:t>46 </a:t>
            </a:r>
            <a:r>
              <a:rPr lang="en-US" sz="3600" b="1" dirty="0">
                <a:solidFill>
                  <a:schemeClr val="bg1"/>
                </a:solidFill>
                <a:effectLst/>
                <a:latin typeface="Segoe UI" panose="020B0502040204020203" pitchFamily="34" charset="0"/>
                <a:ea typeface="Times New Roman" panose="02020603050405020304" pitchFamily="18" charset="0"/>
              </a:rPr>
              <a:t>Then they came </a:t>
            </a:r>
          </a:p>
          <a:p>
            <a:pPr marL="0" marR="0" algn="l">
              <a:lnSpc>
                <a:spcPct val="107000"/>
              </a:lnSpc>
              <a:spcBef>
                <a:spcPts val="0"/>
              </a:spcBef>
              <a:spcAft>
                <a:spcPts val="0"/>
              </a:spcAft>
            </a:pPr>
            <a:r>
              <a:rPr lang="en-US" sz="3600" b="1" dirty="0">
                <a:solidFill>
                  <a:schemeClr val="bg1"/>
                </a:solidFill>
                <a:effectLst/>
                <a:latin typeface="Segoe UI" panose="020B0502040204020203" pitchFamily="34" charset="0"/>
                <a:ea typeface="Times New Roman" panose="02020603050405020304" pitchFamily="18" charset="0"/>
              </a:rPr>
              <a:t>to Jericho. As Jesus and his disciples, together </a:t>
            </a:r>
          </a:p>
          <a:p>
            <a:pPr marL="0" marR="0" algn="l">
              <a:lnSpc>
                <a:spcPct val="107000"/>
              </a:lnSpc>
              <a:spcBef>
                <a:spcPts val="0"/>
              </a:spcBef>
              <a:spcAft>
                <a:spcPts val="0"/>
              </a:spcAft>
            </a:pPr>
            <a:r>
              <a:rPr lang="en-US" sz="3600" b="1" dirty="0">
                <a:solidFill>
                  <a:schemeClr val="bg1"/>
                </a:solidFill>
                <a:effectLst/>
                <a:latin typeface="Segoe UI" panose="020B0502040204020203" pitchFamily="34" charset="0"/>
                <a:ea typeface="Times New Roman" panose="02020603050405020304" pitchFamily="18" charset="0"/>
              </a:rPr>
              <a:t>with a large crowd, were leaving the city, a blind man, Bartimaeus (which means “son of Timaeus”), was sitting by the roadside begging. </a:t>
            </a:r>
            <a:endParaRPr lang="en-US" sz="36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574551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028700" y="1447800"/>
            <a:ext cx="10134600" cy="1295400"/>
          </a:xfrm>
          <a:solidFill>
            <a:srgbClr val="002060"/>
          </a:solidFill>
        </p:spPr>
        <p:txBody>
          <a:bodyPr>
            <a:normAutofit/>
          </a:bodyPr>
          <a:lstStyle/>
          <a:p>
            <a:pPr>
              <a:spcBef>
                <a:spcPts val="0"/>
              </a:spcBef>
            </a:pPr>
            <a:r>
              <a:rPr lang="en-US" sz="6600" b="1" dirty="0">
                <a:solidFill>
                  <a:schemeClr val="bg1"/>
                </a:solidFill>
              </a:rPr>
              <a:t>Responsive Call to Worship</a:t>
            </a:r>
          </a:p>
        </p:txBody>
      </p:sp>
    </p:spTree>
    <p:extLst>
      <p:ext uri="{BB962C8B-B14F-4D97-AF65-F5344CB8AC3E}">
        <p14:creationId xmlns:p14="http://schemas.microsoft.com/office/powerpoint/2010/main" val="261018482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09600" y="152400"/>
            <a:ext cx="11430000" cy="6400800"/>
          </a:xfrm>
          <a:noFill/>
        </p:spPr>
        <p:txBody>
          <a:bodyPr>
            <a:normAutofit/>
          </a:bodyPr>
          <a:lstStyle/>
          <a:p>
            <a:pPr algn="l">
              <a:lnSpc>
                <a:spcPct val="110000"/>
              </a:lnSpc>
              <a:spcBef>
                <a:spcPts val="0"/>
              </a:spcBef>
            </a:pPr>
            <a:r>
              <a:rPr lang="en-US" sz="4100" b="1" u="sng" dirty="0">
                <a:solidFill>
                  <a:srgbClr val="FFFF00"/>
                </a:solidFill>
              </a:rPr>
              <a:t>Scripture Reading: Mark 10:32--52</a:t>
            </a:r>
            <a:r>
              <a:rPr lang="en-US" sz="4100" b="1" dirty="0">
                <a:solidFill>
                  <a:srgbClr val="FFFF00"/>
                </a:solidFill>
              </a:rPr>
              <a:t>		pg. 6</a:t>
            </a:r>
            <a:endParaRPr lang="en-US" sz="4100" b="1" u="sng" dirty="0">
              <a:solidFill>
                <a:srgbClr val="FFFF00"/>
              </a:solidFill>
            </a:endParaRPr>
          </a:p>
          <a:p>
            <a:pPr marL="0" marR="0" algn="l">
              <a:lnSpc>
                <a:spcPct val="107000"/>
              </a:lnSpc>
              <a:spcBef>
                <a:spcPts val="0"/>
              </a:spcBef>
              <a:spcAft>
                <a:spcPts val="0"/>
              </a:spcAft>
            </a:pPr>
            <a:r>
              <a:rPr lang="en-US" sz="3600" b="1" baseline="30000" dirty="0">
                <a:solidFill>
                  <a:schemeClr val="bg1"/>
                </a:solidFill>
                <a:effectLst/>
                <a:latin typeface="Segoe UI" panose="020B0502040204020203" pitchFamily="34" charset="0"/>
                <a:ea typeface="Times New Roman" panose="02020603050405020304" pitchFamily="18" charset="0"/>
                <a:cs typeface="Times New Roman" panose="02020603050405020304" pitchFamily="18" charset="0"/>
              </a:rPr>
              <a:t>47 </a:t>
            </a:r>
            <a:r>
              <a:rPr lang="en-US" sz="3600" b="1" dirty="0">
                <a:solidFill>
                  <a:schemeClr val="bg1"/>
                </a:solidFill>
                <a:effectLst/>
                <a:latin typeface="Segoe UI" panose="020B0502040204020203" pitchFamily="34" charset="0"/>
                <a:ea typeface="Times New Roman" panose="02020603050405020304" pitchFamily="18" charset="0"/>
                <a:cs typeface="Times New Roman" panose="02020603050405020304" pitchFamily="18" charset="0"/>
              </a:rPr>
              <a:t>When he heard that it was Jesus of Nazareth, </a:t>
            </a:r>
          </a:p>
          <a:p>
            <a:pPr marL="0" marR="0" algn="l">
              <a:lnSpc>
                <a:spcPct val="107000"/>
              </a:lnSpc>
              <a:spcBef>
                <a:spcPts val="0"/>
              </a:spcBef>
              <a:spcAft>
                <a:spcPts val="0"/>
              </a:spcAft>
            </a:pPr>
            <a:r>
              <a:rPr lang="en-US" sz="3600" b="1" dirty="0">
                <a:solidFill>
                  <a:schemeClr val="bg1"/>
                </a:solidFill>
                <a:effectLst/>
                <a:latin typeface="Segoe UI" panose="020B0502040204020203" pitchFamily="34" charset="0"/>
                <a:ea typeface="Times New Roman" panose="02020603050405020304" pitchFamily="18" charset="0"/>
                <a:cs typeface="Times New Roman" panose="02020603050405020304" pitchFamily="18" charset="0"/>
              </a:rPr>
              <a:t>he began to shout, </a:t>
            </a:r>
          </a:p>
          <a:p>
            <a:pPr marL="0" marR="0" algn="l">
              <a:lnSpc>
                <a:spcPct val="107000"/>
              </a:lnSpc>
              <a:spcBef>
                <a:spcPts val="0"/>
              </a:spcBef>
              <a:spcAft>
                <a:spcPts val="0"/>
              </a:spcAft>
            </a:pPr>
            <a:r>
              <a:rPr lang="en-US" sz="3600" b="1" dirty="0">
                <a:solidFill>
                  <a:schemeClr val="bg1"/>
                </a:solidFill>
                <a:effectLst/>
                <a:latin typeface="Segoe UI" panose="020B0502040204020203" pitchFamily="34" charset="0"/>
                <a:ea typeface="Times New Roman" panose="02020603050405020304" pitchFamily="18" charset="0"/>
                <a:cs typeface="Times New Roman" panose="02020603050405020304" pitchFamily="18" charset="0"/>
              </a:rPr>
              <a:t>“Jesus, Son of David, have mercy on me!”</a:t>
            </a:r>
            <a:endParaRPr lang="en-US" sz="32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l">
              <a:lnSpc>
                <a:spcPct val="107000"/>
              </a:lnSpc>
              <a:spcBef>
                <a:spcPts val="0"/>
              </a:spcBef>
              <a:spcAft>
                <a:spcPts val="0"/>
              </a:spcAft>
            </a:pPr>
            <a:r>
              <a:rPr lang="en-US" sz="3600" b="1" baseline="30000" dirty="0">
                <a:solidFill>
                  <a:schemeClr val="bg1"/>
                </a:solidFill>
                <a:effectLst/>
                <a:latin typeface="Segoe UI" panose="020B0502040204020203" pitchFamily="34" charset="0"/>
                <a:ea typeface="Times New Roman" panose="02020603050405020304" pitchFamily="18" charset="0"/>
                <a:cs typeface="Times New Roman" panose="02020603050405020304" pitchFamily="18" charset="0"/>
              </a:rPr>
              <a:t>48 </a:t>
            </a:r>
            <a:r>
              <a:rPr lang="en-US" sz="3600" b="1" dirty="0">
                <a:solidFill>
                  <a:schemeClr val="bg1"/>
                </a:solidFill>
                <a:effectLst/>
                <a:latin typeface="Segoe UI" panose="020B0502040204020203" pitchFamily="34" charset="0"/>
                <a:ea typeface="Times New Roman" panose="02020603050405020304" pitchFamily="18" charset="0"/>
                <a:cs typeface="Times New Roman" panose="02020603050405020304" pitchFamily="18" charset="0"/>
              </a:rPr>
              <a:t>Many rebuked him and told him to be quiet, </a:t>
            </a:r>
          </a:p>
          <a:p>
            <a:pPr marL="0" marR="0" algn="l">
              <a:lnSpc>
                <a:spcPct val="107000"/>
              </a:lnSpc>
              <a:spcBef>
                <a:spcPts val="0"/>
              </a:spcBef>
              <a:spcAft>
                <a:spcPts val="0"/>
              </a:spcAft>
            </a:pPr>
            <a:r>
              <a:rPr lang="en-US" sz="3600" b="1" dirty="0">
                <a:solidFill>
                  <a:schemeClr val="bg1"/>
                </a:solidFill>
                <a:effectLst/>
                <a:latin typeface="Segoe UI" panose="020B0502040204020203" pitchFamily="34" charset="0"/>
                <a:ea typeface="Times New Roman" panose="02020603050405020304" pitchFamily="18" charset="0"/>
                <a:cs typeface="Times New Roman" panose="02020603050405020304" pitchFamily="18" charset="0"/>
              </a:rPr>
              <a:t>but he shouted all the more, </a:t>
            </a:r>
          </a:p>
          <a:p>
            <a:pPr marL="0" marR="0" algn="l">
              <a:lnSpc>
                <a:spcPct val="107000"/>
              </a:lnSpc>
              <a:spcBef>
                <a:spcPts val="0"/>
              </a:spcBef>
              <a:spcAft>
                <a:spcPts val="0"/>
              </a:spcAft>
            </a:pPr>
            <a:r>
              <a:rPr lang="en-US" sz="3600" b="1" dirty="0">
                <a:solidFill>
                  <a:schemeClr val="bg1"/>
                </a:solidFill>
                <a:effectLst/>
                <a:latin typeface="Segoe UI" panose="020B0502040204020203" pitchFamily="34" charset="0"/>
                <a:ea typeface="Times New Roman" panose="02020603050405020304" pitchFamily="18" charset="0"/>
                <a:cs typeface="Times New Roman" panose="02020603050405020304" pitchFamily="18" charset="0"/>
              </a:rPr>
              <a:t>“Son of David, have mercy on me!”</a:t>
            </a:r>
            <a:endParaRPr lang="en-US" sz="32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l">
              <a:lnSpc>
                <a:spcPct val="107000"/>
              </a:lnSpc>
              <a:spcBef>
                <a:spcPts val="0"/>
              </a:spcBef>
              <a:spcAft>
                <a:spcPts val="0"/>
              </a:spcAft>
            </a:pPr>
            <a:r>
              <a:rPr lang="en-US" sz="3600" b="1" baseline="30000" dirty="0">
                <a:solidFill>
                  <a:schemeClr val="bg1"/>
                </a:solidFill>
                <a:effectLst/>
                <a:latin typeface="Segoe UI" panose="020B0502040204020203" pitchFamily="34" charset="0"/>
                <a:ea typeface="Times New Roman" panose="02020603050405020304" pitchFamily="18" charset="0"/>
                <a:cs typeface="Times New Roman" panose="02020603050405020304" pitchFamily="18" charset="0"/>
              </a:rPr>
              <a:t>49 </a:t>
            </a:r>
            <a:r>
              <a:rPr lang="en-US" sz="3600" b="1" dirty="0">
                <a:solidFill>
                  <a:schemeClr val="bg1"/>
                </a:solidFill>
                <a:effectLst/>
                <a:latin typeface="Segoe UI" panose="020B0502040204020203" pitchFamily="34" charset="0"/>
                <a:ea typeface="Times New Roman" panose="02020603050405020304" pitchFamily="18" charset="0"/>
                <a:cs typeface="Times New Roman" panose="02020603050405020304" pitchFamily="18" charset="0"/>
              </a:rPr>
              <a:t>Jesus stopped and said, “Call him.”</a:t>
            </a:r>
            <a:endParaRPr lang="en-US" sz="32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lgn="l">
              <a:spcBef>
                <a:spcPts val="600"/>
              </a:spcBef>
            </a:pPr>
            <a:r>
              <a:rPr lang="en-US" sz="3600" b="1" dirty="0">
                <a:solidFill>
                  <a:schemeClr val="bg1"/>
                </a:solidFill>
                <a:effectLst/>
                <a:latin typeface="Segoe UI" panose="020B0502040204020203" pitchFamily="34" charset="0"/>
                <a:ea typeface="Times New Roman" panose="02020603050405020304" pitchFamily="18" charset="0"/>
              </a:rPr>
              <a:t>So they called to the blind man, </a:t>
            </a:r>
          </a:p>
          <a:p>
            <a:pPr algn="l">
              <a:spcBef>
                <a:spcPts val="600"/>
              </a:spcBef>
            </a:pPr>
            <a:r>
              <a:rPr lang="en-US" sz="3600" b="1" dirty="0">
                <a:solidFill>
                  <a:schemeClr val="bg1"/>
                </a:solidFill>
                <a:effectLst/>
                <a:latin typeface="Segoe UI" panose="020B0502040204020203" pitchFamily="34" charset="0"/>
                <a:ea typeface="Times New Roman" panose="02020603050405020304" pitchFamily="18" charset="0"/>
              </a:rPr>
              <a:t>“Cheer up! On your feet! He’s calling you.”</a:t>
            </a:r>
            <a:r>
              <a:rPr lang="en-US" sz="3600" dirty="0">
                <a:solidFill>
                  <a:srgbClr val="000000"/>
                </a:solidFill>
                <a:effectLst/>
                <a:latin typeface="Segoe UI" panose="020B0502040204020203" pitchFamily="34" charset="0"/>
                <a:ea typeface="Times New Roman" panose="02020603050405020304" pitchFamily="18" charset="0"/>
              </a:rPr>
              <a:t> </a:t>
            </a:r>
            <a:endParaRPr lang="en-US" sz="36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5202807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09600" y="152400"/>
            <a:ext cx="11430000" cy="6400800"/>
          </a:xfrm>
          <a:noFill/>
        </p:spPr>
        <p:txBody>
          <a:bodyPr>
            <a:normAutofit/>
          </a:bodyPr>
          <a:lstStyle/>
          <a:p>
            <a:pPr algn="l">
              <a:spcBef>
                <a:spcPts val="2400"/>
              </a:spcBef>
              <a:spcAft>
                <a:spcPts val="1800"/>
              </a:spcAft>
            </a:pPr>
            <a:r>
              <a:rPr lang="en-US" sz="4100" b="1" u="sng" dirty="0">
                <a:solidFill>
                  <a:srgbClr val="FFFF00"/>
                </a:solidFill>
              </a:rPr>
              <a:t>Scripture Reading: Mark 10:32--52</a:t>
            </a:r>
            <a:r>
              <a:rPr lang="en-US" sz="4100" b="1" dirty="0">
                <a:solidFill>
                  <a:srgbClr val="FFFF00"/>
                </a:solidFill>
              </a:rPr>
              <a:t>		pg. 7</a:t>
            </a:r>
            <a:endParaRPr lang="en-US" sz="4100" b="1" u="sng" dirty="0">
              <a:solidFill>
                <a:srgbClr val="FFFF00"/>
              </a:solidFill>
            </a:endParaRPr>
          </a:p>
          <a:p>
            <a:pPr marL="0" marR="0" algn="l">
              <a:lnSpc>
                <a:spcPct val="107000"/>
              </a:lnSpc>
              <a:spcBef>
                <a:spcPts val="0"/>
              </a:spcBef>
              <a:spcAft>
                <a:spcPts val="0"/>
              </a:spcAft>
            </a:pPr>
            <a:r>
              <a:rPr lang="en-US" sz="3600" b="1" baseline="30000" dirty="0">
                <a:solidFill>
                  <a:schemeClr val="bg1"/>
                </a:solidFill>
                <a:effectLst/>
                <a:latin typeface="Segoe UI" panose="020B0502040204020203" pitchFamily="34" charset="0"/>
                <a:ea typeface="Times New Roman" panose="02020603050405020304" pitchFamily="18" charset="0"/>
                <a:cs typeface="Times New Roman" panose="02020603050405020304" pitchFamily="18" charset="0"/>
              </a:rPr>
              <a:t>50 </a:t>
            </a:r>
            <a:r>
              <a:rPr lang="en-US" sz="3600" b="1" dirty="0">
                <a:solidFill>
                  <a:schemeClr val="bg1"/>
                </a:solidFill>
                <a:effectLst/>
                <a:latin typeface="Segoe UI" panose="020B0502040204020203" pitchFamily="34" charset="0"/>
                <a:ea typeface="Times New Roman" panose="02020603050405020304" pitchFamily="18" charset="0"/>
                <a:cs typeface="Times New Roman" panose="02020603050405020304" pitchFamily="18" charset="0"/>
              </a:rPr>
              <a:t>Throwing his cloak aside, he jumped to his feet and came to Jesus.</a:t>
            </a:r>
            <a:endParaRPr lang="en-US" sz="32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l">
              <a:lnSpc>
                <a:spcPct val="107000"/>
              </a:lnSpc>
              <a:spcBef>
                <a:spcPts val="0"/>
              </a:spcBef>
              <a:spcAft>
                <a:spcPts val="0"/>
              </a:spcAft>
            </a:pPr>
            <a:r>
              <a:rPr lang="en-US" sz="3600" b="1" baseline="30000" dirty="0">
                <a:solidFill>
                  <a:schemeClr val="bg1"/>
                </a:solidFill>
                <a:effectLst/>
                <a:latin typeface="Segoe UI" panose="020B0502040204020203" pitchFamily="34" charset="0"/>
                <a:ea typeface="Times New Roman" panose="02020603050405020304" pitchFamily="18" charset="0"/>
                <a:cs typeface="Times New Roman" panose="02020603050405020304" pitchFamily="18" charset="0"/>
              </a:rPr>
              <a:t>51 </a:t>
            </a:r>
            <a:r>
              <a:rPr lang="en-US" sz="3600" b="1" dirty="0">
                <a:solidFill>
                  <a:schemeClr val="bg1"/>
                </a:solidFill>
                <a:effectLst/>
                <a:latin typeface="Segoe UI" panose="020B0502040204020203" pitchFamily="34" charset="0"/>
                <a:ea typeface="Times New Roman" panose="02020603050405020304" pitchFamily="18" charset="0"/>
                <a:cs typeface="Times New Roman" panose="02020603050405020304" pitchFamily="18" charset="0"/>
              </a:rPr>
              <a:t>“What do you want me to do for you?” </a:t>
            </a:r>
          </a:p>
          <a:p>
            <a:pPr marL="0" marR="0" algn="l">
              <a:lnSpc>
                <a:spcPct val="107000"/>
              </a:lnSpc>
              <a:spcBef>
                <a:spcPts val="0"/>
              </a:spcBef>
              <a:spcAft>
                <a:spcPts val="0"/>
              </a:spcAft>
            </a:pPr>
            <a:r>
              <a:rPr lang="en-US" sz="3600" b="1" dirty="0">
                <a:solidFill>
                  <a:schemeClr val="bg1"/>
                </a:solidFill>
                <a:effectLst/>
                <a:latin typeface="Segoe UI" panose="020B0502040204020203" pitchFamily="34" charset="0"/>
                <a:ea typeface="Times New Roman" panose="02020603050405020304" pitchFamily="18" charset="0"/>
                <a:cs typeface="Times New Roman" panose="02020603050405020304" pitchFamily="18" charset="0"/>
              </a:rPr>
              <a:t>Jesus asked him.</a:t>
            </a:r>
            <a:endParaRPr lang="en-US" sz="32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l">
              <a:lnSpc>
                <a:spcPct val="107000"/>
              </a:lnSpc>
              <a:spcBef>
                <a:spcPts val="0"/>
              </a:spcBef>
              <a:spcAft>
                <a:spcPts val="0"/>
              </a:spcAft>
            </a:pPr>
            <a:r>
              <a:rPr lang="en-US" sz="3600" b="1" dirty="0">
                <a:solidFill>
                  <a:schemeClr val="bg1"/>
                </a:solidFill>
                <a:effectLst/>
                <a:latin typeface="Segoe UI" panose="020B0502040204020203" pitchFamily="34" charset="0"/>
                <a:ea typeface="Times New Roman" panose="02020603050405020304" pitchFamily="18" charset="0"/>
                <a:cs typeface="Times New Roman" panose="02020603050405020304" pitchFamily="18" charset="0"/>
              </a:rPr>
              <a:t>The blind man said, “Rabbi, I want to see.”</a:t>
            </a:r>
            <a:endParaRPr lang="en-US" sz="32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l">
              <a:lnSpc>
                <a:spcPct val="107000"/>
              </a:lnSpc>
              <a:spcBef>
                <a:spcPts val="0"/>
              </a:spcBef>
              <a:spcAft>
                <a:spcPts val="0"/>
              </a:spcAft>
            </a:pPr>
            <a:r>
              <a:rPr lang="en-US" sz="3600" b="1" baseline="30000" dirty="0">
                <a:solidFill>
                  <a:schemeClr val="bg1"/>
                </a:solidFill>
                <a:effectLst/>
                <a:latin typeface="Segoe UI" panose="020B0502040204020203" pitchFamily="34" charset="0"/>
                <a:ea typeface="Times New Roman" panose="02020603050405020304" pitchFamily="18" charset="0"/>
                <a:cs typeface="Times New Roman" panose="02020603050405020304" pitchFamily="18" charset="0"/>
              </a:rPr>
              <a:t>52 </a:t>
            </a:r>
            <a:r>
              <a:rPr lang="en-US" sz="3600" b="1" dirty="0">
                <a:solidFill>
                  <a:schemeClr val="bg1"/>
                </a:solidFill>
                <a:effectLst/>
                <a:latin typeface="Segoe UI" panose="020B0502040204020203" pitchFamily="34" charset="0"/>
                <a:ea typeface="Times New Roman" panose="02020603050405020304" pitchFamily="18" charset="0"/>
                <a:cs typeface="Times New Roman" panose="02020603050405020304" pitchFamily="18" charset="0"/>
              </a:rPr>
              <a:t>“Go,” said Jesus, “your faith has healed you.” </a:t>
            </a:r>
          </a:p>
          <a:p>
            <a:pPr marL="0" marR="0" algn="l">
              <a:lnSpc>
                <a:spcPct val="107000"/>
              </a:lnSpc>
              <a:spcBef>
                <a:spcPts val="0"/>
              </a:spcBef>
              <a:spcAft>
                <a:spcPts val="0"/>
              </a:spcAft>
            </a:pPr>
            <a:r>
              <a:rPr lang="en-US" sz="3600" b="1" dirty="0">
                <a:solidFill>
                  <a:schemeClr val="bg1"/>
                </a:solidFill>
                <a:effectLst/>
                <a:latin typeface="Segoe UI" panose="020B0502040204020203" pitchFamily="34" charset="0"/>
                <a:ea typeface="Times New Roman" panose="02020603050405020304" pitchFamily="18" charset="0"/>
                <a:cs typeface="Times New Roman" panose="02020603050405020304" pitchFamily="18" charset="0"/>
              </a:rPr>
              <a:t>Immediately he received his sight </a:t>
            </a:r>
          </a:p>
          <a:p>
            <a:pPr marL="0" marR="0" algn="l">
              <a:lnSpc>
                <a:spcPct val="107000"/>
              </a:lnSpc>
              <a:spcBef>
                <a:spcPts val="0"/>
              </a:spcBef>
              <a:spcAft>
                <a:spcPts val="0"/>
              </a:spcAft>
            </a:pPr>
            <a:r>
              <a:rPr lang="en-US" sz="3600" b="1" dirty="0">
                <a:solidFill>
                  <a:schemeClr val="bg1"/>
                </a:solidFill>
                <a:effectLst/>
                <a:latin typeface="Segoe UI" panose="020B0502040204020203" pitchFamily="34" charset="0"/>
                <a:ea typeface="Times New Roman" panose="02020603050405020304" pitchFamily="18" charset="0"/>
                <a:cs typeface="Times New Roman" panose="02020603050405020304" pitchFamily="18" charset="0"/>
              </a:rPr>
              <a:t>and followed Jesus along the road.</a:t>
            </a:r>
            <a:endParaRPr lang="en-US" sz="32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626853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1698524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0780996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4606607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1309165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6404529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8719075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4695775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080557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33400" y="0"/>
            <a:ext cx="11655552" cy="6858000"/>
          </a:xfrm>
          <a:solidFill>
            <a:schemeClr val="tx1"/>
          </a:solidFill>
        </p:spPr>
        <p:txBody>
          <a:bodyPr>
            <a:normAutofit/>
          </a:bodyPr>
          <a:lstStyle/>
          <a:p>
            <a:endParaRPr lang="en-US" sz="1000" b="1" i="1" u="sng" dirty="0">
              <a:solidFill>
                <a:schemeClr val="bg1"/>
              </a:solidFill>
              <a:latin typeface="Indy Serif"/>
            </a:endParaRPr>
          </a:p>
          <a:p>
            <a:pPr algn="l"/>
            <a:r>
              <a:rPr lang="en-US" sz="3600" b="1" i="1" u="sng" dirty="0">
                <a:solidFill>
                  <a:schemeClr val="bg1"/>
                </a:solidFill>
                <a:latin typeface="+mj-lt"/>
              </a:rPr>
              <a:t>RESPONSIVE CALL TO WORSHIP</a:t>
            </a:r>
          </a:p>
          <a:p>
            <a:pPr algn="l">
              <a:spcBef>
                <a:spcPts val="0"/>
              </a:spcBef>
            </a:pPr>
            <a:r>
              <a:rPr lang="en-US" sz="4000" dirty="0">
                <a:solidFill>
                  <a:schemeClr val="bg1"/>
                </a:solidFill>
                <a:effectLst/>
                <a:ea typeface="Calibri" panose="020F0502020204030204" pitchFamily="34" charset="0"/>
                <a:cs typeface="Arial" panose="020B0604020202020204" pitchFamily="34" charset="0"/>
              </a:rPr>
              <a:t>L:  Come, all who are thirsty says Jesus, our Lord,</a:t>
            </a:r>
            <a:endParaRPr lang="en-US" sz="4000" dirty="0">
              <a:solidFill>
                <a:schemeClr val="bg1"/>
              </a:solidFill>
              <a:ea typeface="Calibri" panose="020F0502020204030204" pitchFamily="34" charset="0"/>
              <a:cs typeface="Times New Roman" panose="02020603050405020304" pitchFamily="18" charset="0"/>
            </a:endParaRPr>
          </a:p>
          <a:p>
            <a:pPr algn="l">
              <a:spcBef>
                <a:spcPts val="0"/>
              </a:spcBef>
            </a:pPr>
            <a:r>
              <a:rPr lang="en-US" sz="4000" b="1" dirty="0">
                <a:solidFill>
                  <a:srgbClr val="FFFF00"/>
                </a:solidFill>
                <a:effectLst/>
                <a:ea typeface="Calibri" panose="020F0502020204030204" pitchFamily="34" charset="0"/>
                <a:cs typeface="Arial" panose="020B0604020202020204" pitchFamily="34" charset="0"/>
              </a:rPr>
              <a:t>P:  come, all who are weak, taste the living water </a:t>
            </a:r>
          </a:p>
          <a:p>
            <a:pPr algn="l">
              <a:spcBef>
                <a:spcPts val="0"/>
              </a:spcBef>
            </a:pPr>
            <a:r>
              <a:rPr lang="en-US" sz="4000" b="1" dirty="0">
                <a:solidFill>
                  <a:srgbClr val="FFFF00"/>
                </a:solidFill>
                <a:effectLst/>
                <a:ea typeface="Calibri" panose="020F0502020204030204" pitchFamily="34" charset="0"/>
                <a:cs typeface="Arial" panose="020B0604020202020204" pitchFamily="34" charset="0"/>
              </a:rPr>
              <a:t>	that I shall give.</a:t>
            </a:r>
            <a:endParaRPr lang="en-US" sz="4000" b="1" dirty="0">
              <a:solidFill>
                <a:srgbClr val="FFFF00"/>
              </a:solidFill>
              <a:ea typeface="Calibri" panose="020F0502020204030204" pitchFamily="34" charset="0"/>
              <a:cs typeface="Times New Roman" panose="02020603050405020304" pitchFamily="18" charset="0"/>
            </a:endParaRPr>
          </a:p>
          <a:p>
            <a:pPr algn="l">
              <a:spcBef>
                <a:spcPts val="0"/>
              </a:spcBef>
            </a:pPr>
            <a:r>
              <a:rPr lang="en-US" sz="4000" dirty="0">
                <a:solidFill>
                  <a:schemeClr val="bg1"/>
                </a:solidFill>
                <a:effectLst/>
                <a:ea typeface="Calibri" panose="020F0502020204030204" pitchFamily="34" charset="0"/>
                <a:cs typeface="Arial" panose="020B0604020202020204" pitchFamily="34" charset="0"/>
              </a:rPr>
              <a:t>L:  Dip your hands in the stream, refresh body and soul,</a:t>
            </a:r>
            <a:endParaRPr lang="en-US" sz="4000" dirty="0">
              <a:solidFill>
                <a:schemeClr val="bg1"/>
              </a:solidFill>
              <a:ea typeface="Calibri" panose="020F0502020204030204" pitchFamily="34" charset="0"/>
              <a:cs typeface="Times New Roman" panose="02020603050405020304" pitchFamily="18" charset="0"/>
            </a:endParaRPr>
          </a:p>
          <a:p>
            <a:pPr algn="l">
              <a:spcBef>
                <a:spcPts val="0"/>
              </a:spcBef>
            </a:pPr>
            <a:r>
              <a:rPr lang="en-US" sz="4000" b="1" dirty="0">
                <a:solidFill>
                  <a:srgbClr val="FFFF00"/>
                </a:solidFill>
                <a:effectLst/>
                <a:ea typeface="Calibri" panose="020F0502020204030204" pitchFamily="34" charset="0"/>
                <a:cs typeface="Arial" panose="020B0604020202020204" pitchFamily="34" charset="0"/>
              </a:rPr>
              <a:t>P:  drink from it, depend on it, for this water </a:t>
            </a:r>
          </a:p>
          <a:p>
            <a:pPr algn="l">
              <a:spcBef>
                <a:spcPts val="0"/>
              </a:spcBef>
            </a:pPr>
            <a:r>
              <a:rPr lang="en-US" sz="4000" b="1" dirty="0">
                <a:solidFill>
                  <a:srgbClr val="FFFF00"/>
                </a:solidFill>
                <a:ea typeface="Calibri" panose="020F0502020204030204" pitchFamily="34" charset="0"/>
                <a:cs typeface="Arial" panose="020B0604020202020204" pitchFamily="34" charset="0"/>
              </a:rPr>
              <a:t>	</a:t>
            </a:r>
            <a:r>
              <a:rPr lang="en-US" sz="4000" b="1" dirty="0">
                <a:solidFill>
                  <a:srgbClr val="FFFF00"/>
                </a:solidFill>
                <a:effectLst/>
                <a:ea typeface="Calibri" panose="020F0502020204030204" pitchFamily="34" charset="0"/>
                <a:cs typeface="Arial" panose="020B0604020202020204" pitchFamily="34" charset="0"/>
              </a:rPr>
              <a:t>will never run dry.</a:t>
            </a:r>
            <a:endParaRPr lang="en-US" sz="4000" dirty="0">
              <a:solidFill>
                <a:srgbClr val="FFFF00"/>
              </a:solidFill>
              <a:ea typeface="Calibri" panose="020F0502020204030204" pitchFamily="34" charset="0"/>
              <a:cs typeface="Times New Roman" panose="02020603050405020304" pitchFamily="18" charset="0"/>
            </a:endParaRPr>
          </a:p>
          <a:p>
            <a:pPr algn="l">
              <a:spcBef>
                <a:spcPts val="0"/>
              </a:spcBef>
            </a:pPr>
            <a:r>
              <a:rPr lang="en-US" sz="4000" b="1" dirty="0">
                <a:solidFill>
                  <a:srgbClr val="FFFF00"/>
                </a:solidFill>
                <a:effectLst/>
                <a:ea typeface="Calibri" panose="020F0502020204030204" pitchFamily="34" charset="0"/>
                <a:cs typeface="Arial" panose="020B0604020202020204" pitchFamily="34" charset="0"/>
              </a:rPr>
              <a:t>ALL:  Come, all who are thirsty says Jesus, our Lord.</a:t>
            </a:r>
            <a:endParaRPr lang="en-US" sz="4000" dirty="0">
              <a:solidFill>
                <a:srgbClr val="FFFF00"/>
              </a:solidFill>
              <a:effectLst/>
              <a:ea typeface="Calibri" panose="020F0502020204030204" pitchFamily="34" charset="0"/>
              <a:cs typeface="Times New Roman" panose="02020603050405020304" pitchFamily="18" charset="0"/>
            </a:endParaRPr>
          </a:p>
          <a:p>
            <a:pPr marL="0" marR="0" indent="457200">
              <a:lnSpc>
                <a:spcPct val="107000"/>
              </a:lnSpc>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1318324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3231537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0275977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0662847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57691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1458390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1488920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6102781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133600" y="1828800"/>
            <a:ext cx="7924800" cy="970808"/>
          </a:xfrm>
          <a:solidFill>
            <a:srgbClr val="002060"/>
          </a:solidFill>
        </p:spPr>
        <p:txBody>
          <a:bodyPr vert="horz" lIns="91440" tIns="45720" rIns="91440" bIns="45720" rtlCol="0" anchor="t">
            <a:normAutofit/>
          </a:bodyPr>
          <a:lstStyle/>
          <a:p>
            <a:pPr>
              <a:spcBef>
                <a:spcPts val="0"/>
              </a:spcBef>
            </a:pPr>
            <a:r>
              <a:rPr lang="en-US" sz="4800" b="1" u="sng" dirty="0">
                <a:solidFill>
                  <a:schemeClr val="bg1"/>
                </a:solidFill>
              </a:rPr>
              <a:t>PRAYER OF RESPONSE</a:t>
            </a:r>
          </a:p>
        </p:txBody>
      </p:sp>
    </p:spTree>
    <p:extLst>
      <p:ext uri="{BB962C8B-B14F-4D97-AF65-F5344CB8AC3E}">
        <p14:creationId xmlns:p14="http://schemas.microsoft.com/office/powerpoint/2010/main" val="37168167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7604940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tx2">
            <a:lumMod val="60000"/>
            <a:lumOff val="40000"/>
          </a:schemeClr>
        </a:solidFill>
        <a:effectLst/>
      </p:bgPr>
    </p:bg>
    <p:spTree>
      <p:nvGrpSpPr>
        <p:cNvPr id="1" name=""/>
        <p:cNvGrpSpPr/>
        <p:nvPr/>
      </p:nvGrpSpPr>
      <p:grpSpPr>
        <a:xfrm>
          <a:off x="0" y="0"/>
          <a:ext cx="0" cy="0"/>
          <a:chOff x="0" y="0"/>
          <a:chExt cx="0" cy="0"/>
        </a:xfrm>
      </p:grpSpPr>
      <p:sp>
        <p:nvSpPr>
          <p:cNvPr id="2" name="Subtitle 2">
            <a:extLst>
              <a:ext uri="{FF2B5EF4-FFF2-40B4-BE49-F238E27FC236}">
                <a16:creationId xmlns:a16="http://schemas.microsoft.com/office/drawing/2014/main" id="{A80BC545-8A5D-1CF8-632C-936E6F3D05F0}"/>
              </a:ext>
            </a:extLst>
          </p:cNvPr>
          <p:cNvSpPr>
            <a:spLocks noGrp="1"/>
          </p:cNvSpPr>
          <p:nvPr>
            <p:ph type="subTitle" idx="1"/>
          </p:nvPr>
        </p:nvSpPr>
        <p:spPr>
          <a:xfrm>
            <a:off x="495300" y="1676400"/>
            <a:ext cx="11201400" cy="2362200"/>
          </a:xfrm>
          <a:solidFill>
            <a:srgbClr val="002060"/>
          </a:solidFill>
        </p:spPr>
        <p:txBody>
          <a:bodyPr vert="horz" lIns="91440" tIns="45720" rIns="91440" bIns="45720" rtlCol="0" anchor="t">
            <a:normAutofit/>
          </a:bodyPr>
          <a:lstStyle/>
          <a:p>
            <a:pPr>
              <a:spcBef>
                <a:spcPts val="0"/>
              </a:spcBef>
            </a:pPr>
            <a:r>
              <a:rPr lang="en-US" sz="4800" b="1" i="1" u="sng" dirty="0">
                <a:solidFill>
                  <a:schemeClr val="bg1"/>
                </a:solidFill>
              </a:rPr>
              <a:t>Hymn of Response</a:t>
            </a:r>
          </a:p>
          <a:p>
            <a:pPr>
              <a:spcBef>
                <a:spcPts val="0"/>
              </a:spcBef>
            </a:pPr>
            <a:r>
              <a:rPr lang="en-US" sz="4800" b="1" i="1" dirty="0">
                <a:solidFill>
                  <a:schemeClr val="bg1"/>
                </a:solidFill>
              </a:rPr>
              <a:t>[CH] # 634   </a:t>
            </a:r>
          </a:p>
          <a:p>
            <a:pPr>
              <a:spcBef>
                <a:spcPts val="0"/>
              </a:spcBef>
            </a:pPr>
            <a:r>
              <a:rPr lang="en-US" sz="4800" b="1" i="1" dirty="0">
                <a:solidFill>
                  <a:schemeClr val="bg1"/>
                </a:solidFill>
              </a:rPr>
              <a:t>More Love to Thee</a:t>
            </a:r>
          </a:p>
        </p:txBody>
      </p:sp>
    </p:spTree>
    <p:extLst>
      <p:ext uri="{BB962C8B-B14F-4D97-AF65-F5344CB8AC3E}">
        <p14:creationId xmlns:p14="http://schemas.microsoft.com/office/powerpoint/2010/main" val="1416873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2">
            <a:lumMod val="60000"/>
            <a:lumOff val="40000"/>
          </a:schemeClr>
        </a:solidFill>
        <a:effectLst/>
      </p:bgPr>
    </p:bg>
    <p:spTree>
      <p:nvGrpSpPr>
        <p:cNvPr id="1" name=""/>
        <p:cNvGrpSpPr/>
        <p:nvPr/>
      </p:nvGrpSpPr>
      <p:grpSpPr>
        <a:xfrm>
          <a:off x="0" y="0"/>
          <a:ext cx="0" cy="0"/>
          <a:chOff x="0" y="0"/>
          <a:chExt cx="0" cy="0"/>
        </a:xfrm>
      </p:grpSpPr>
      <p:sp>
        <p:nvSpPr>
          <p:cNvPr id="2" name="Subtitle 2">
            <a:extLst>
              <a:ext uri="{FF2B5EF4-FFF2-40B4-BE49-F238E27FC236}">
                <a16:creationId xmlns:a16="http://schemas.microsoft.com/office/drawing/2014/main" id="{A80BC545-8A5D-1CF8-632C-936E6F3D05F0}"/>
              </a:ext>
            </a:extLst>
          </p:cNvPr>
          <p:cNvSpPr>
            <a:spLocks noGrp="1"/>
          </p:cNvSpPr>
          <p:nvPr>
            <p:ph type="subTitle" idx="1"/>
          </p:nvPr>
        </p:nvSpPr>
        <p:spPr>
          <a:xfrm>
            <a:off x="495300" y="1518684"/>
            <a:ext cx="11201400" cy="1981200"/>
          </a:xfrm>
          <a:solidFill>
            <a:srgbClr val="002060"/>
          </a:solidFill>
        </p:spPr>
        <p:txBody>
          <a:bodyPr vert="horz" lIns="91440" tIns="45720" rIns="91440" bIns="45720" rtlCol="0" anchor="t">
            <a:normAutofit/>
          </a:bodyPr>
          <a:lstStyle/>
          <a:p>
            <a:pPr>
              <a:spcBef>
                <a:spcPts val="0"/>
              </a:spcBef>
            </a:pPr>
            <a:r>
              <a:rPr lang="en-US" sz="4800" b="1" i="1" u="sng" dirty="0">
                <a:solidFill>
                  <a:schemeClr val="bg1"/>
                </a:solidFill>
              </a:rPr>
              <a:t>First Song</a:t>
            </a:r>
          </a:p>
          <a:p>
            <a:pPr>
              <a:spcBef>
                <a:spcPts val="0"/>
              </a:spcBef>
            </a:pPr>
            <a:r>
              <a:rPr lang="en-US" sz="4800" b="1" i="1" dirty="0">
                <a:solidFill>
                  <a:schemeClr val="bg1"/>
                </a:solidFill>
              </a:rPr>
              <a:t>[Red] # 296   We Are Called</a:t>
            </a:r>
          </a:p>
        </p:txBody>
      </p:sp>
    </p:spTree>
    <p:extLst>
      <p:ext uri="{BB962C8B-B14F-4D97-AF65-F5344CB8AC3E}">
        <p14:creationId xmlns:p14="http://schemas.microsoft.com/office/powerpoint/2010/main" val="43991432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667000" y="2362200"/>
            <a:ext cx="6858000" cy="1143000"/>
          </a:xfrm>
          <a:solidFill>
            <a:srgbClr val="002060"/>
          </a:solidFill>
        </p:spPr>
        <p:txBody>
          <a:bodyPr>
            <a:normAutofit/>
          </a:bodyPr>
          <a:lstStyle/>
          <a:p>
            <a:pPr>
              <a:spcBef>
                <a:spcPts val="0"/>
              </a:spcBef>
            </a:pPr>
            <a:r>
              <a:rPr lang="en-US" sz="6600" b="1" dirty="0">
                <a:solidFill>
                  <a:schemeClr val="bg1"/>
                </a:solidFill>
              </a:rPr>
              <a:t>Closing Blessing</a:t>
            </a:r>
          </a:p>
        </p:txBody>
      </p:sp>
    </p:spTree>
    <p:extLst>
      <p:ext uri="{BB962C8B-B14F-4D97-AF65-F5344CB8AC3E}">
        <p14:creationId xmlns:p14="http://schemas.microsoft.com/office/powerpoint/2010/main" val="208310642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tx2">
            <a:lumMod val="60000"/>
            <a:lumOff val="40000"/>
          </a:schemeClr>
        </a:solidFill>
        <a:effectLst/>
      </p:bgPr>
    </p:bg>
    <p:spTree>
      <p:nvGrpSpPr>
        <p:cNvPr id="1" name=""/>
        <p:cNvGrpSpPr/>
        <p:nvPr/>
      </p:nvGrpSpPr>
      <p:grpSpPr>
        <a:xfrm>
          <a:off x="0" y="0"/>
          <a:ext cx="0" cy="0"/>
          <a:chOff x="0" y="0"/>
          <a:chExt cx="0" cy="0"/>
        </a:xfrm>
      </p:grpSpPr>
      <p:sp>
        <p:nvSpPr>
          <p:cNvPr id="2" name="Subtitle 2">
            <a:extLst>
              <a:ext uri="{FF2B5EF4-FFF2-40B4-BE49-F238E27FC236}">
                <a16:creationId xmlns:a16="http://schemas.microsoft.com/office/drawing/2014/main" id="{A80BC545-8A5D-1CF8-632C-936E6F3D05F0}"/>
              </a:ext>
            </a:extLst>
          </p:cNvPr>
          <p:cNvSpPr>
            <a:spLocks noGrp="1"/>
          </p:cNvSpPr>
          <p:nvPr>
            <p:ph type="subTitle" idx="1"/>
          </p:nvPr>
        </p:nvSpPr>
        <p:spPr>
          <a:xfrm>
            <a:off x="2057400" y="1676400"/>
            <a:ext cx="8153400" cy="2362200"/>
          </a:xfrm>
          <a:solidFill>
            <a:srgbClr val="002060"/>
          </a:solidFill>
        </p:spPr>
        <p:txBody>
          <a:bodyPr vert="horz" lIns="91440" tIns="45720" rIns="91440" bIns="45720" rtlCol="0" anchor="t">
            <a:normAutofit/>
          </a:bodyPr>
          <a:lstStyle/>
          <a:p>
            <a:pPr>
              <a:spcBef>
                <a:spcPts val="0"/>
              </a:spcBef>
            </a:pPr>
            <a:r>
              <a:rPr lang="en-US" sz="4800" b="1" i="1" u="sng" dirty="0">
                <a:solidFill>
                  <a:schemeClr val="bg1"/>
                </a:solidFill>
              </a:rPr>
              <a:t>Closing Hymn</a:t>
            </a:r>
          </a:p>
          <a:p>
            <a:pPr>
              <a:spcBef>
                <a:spcPts val="0"/>
              </a:spcBef>
            </a:pPr>
            <a:r>
              <a:rPr lang="nn-NO" sz="4800" b="1" i="1" dirty="0">
                <a:solidFill>
                  <a:schemeClr val="bg1"/>
                </a:solidFill>
              </a:rPr>
              <a:t>[Red] # 945    </a:t>
            </a:r>
          </a:p>
          <a:p>
            <a:pPr>
              <a:spcBef>
                <a:spcPts val="0"/>
              </a:spcBef>
            </a:pPr>
            <a:r>
              <a:rPr lang="nn-NO" sz="4800" b="1" i="1" dirty="0">
                <a:solidFill>
                  <a:schemeClr val="bg1"/>
                </a:solidFill>
              </a:rPr>
              <a:t>Send Me, Lord</a:t>
            </a:r>
            <a:endParaRPr lang="en-US" sz="4800" b="1" i="1" dirty="0">
              <a:solidFill>
                <a:schemeClr val="bg1"/>
              </a:solidFill>
            </a:endParaRPr>
          </a:p>
        </p:txBody>
      </p:sp>
    </p:spTree>
    <p:extLst>
      <p:ext uri="{BB962C8B-B14F-4D97-AF65-F5344CB8AC3E}">
        <p14:creationId xmlns:p14="http://schemas.microsoft.com/office/powerpoint/2010/main" val="95804740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939122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2">
            <a:lumMod val="60000"/>
            <a:lumOff val="40000"/>
          </a:schemeClr>
        </a:solidFill>
        <a:effectLst/>
      </p:bgPr>
    </p:bg>
    <p:spTree>
      <p:nvGrpSpPr>
        <p:cNvPr id="1" name=""/>
        <p:cNvGrpSpPr/>
        <p:nvPr/>
      </p:nvGrpSpPr>
      <p:grpSpPr>
        <a:xfrm>
          <a:off x="0" y="0"/>
          <a:ext cx="0" cy="0"/>
          <a:chOff x="0" y="0"/>
          <a:chExt cx="0" cy="0"/>
        </a:xfrm>
      </p:grpSpPr>
      <p:sp>
        <p:nvSpPr>
          <p:cNvPr id="2" name="Subtitle 2">
            <a:extLst>
              <a:ext uri="{FF2B5EF4-FFF2-40B4-BE49-F238E27FC236}">
                <a16:creationId xmlns:a16="http://schemas.microsoft.com/office/drawing/2014/main" id="{A80BC545-8A5D-1CF8-632C-936E6F3D05F0}"/>
              </a:ext>
            </a:extLst>
          </p:cNvPr>
          <p:cNvSpPr>
            <a:spLocks noGrp="1"/>
          </p:cNvSpPr>
          <p:nvPr>
            <p:ph type="subTitle" idx="1"/>
          </p:nvPr>
        </p:nvSpPr>
        <p:spPr>
          <a:xfrm>
            <a:off x="495300" y="1676400"/>
            <a:ext cx="11201400" cy="1752600"/>
          </a:xfrm>
          <a:solidFill>
            <a:srgbClr val="002060"/>
          </a:solidFill>
        </p:spPr>
        <p:txBody>
          <a:bodyPr vert="horz" lIns="91440" tIns="45720" rIns="91440" bIns="45720" rtlCol="0" anchor="t">
            <a:normAutofit/>
          </a:bodyPr>
          <a:lstStyle/>
          <a:p>
            <a:pPr>
              <a:spcBef>
                <a:spcPts val="0"/>
              </a:spcBef>
            </a:pPr>
            <a:r>
              <a:rPr lang="en-US" sz="4800" b="1" i="1" u="sng" dirty="0">
                <a:solidFill>
                  <a:schemeClr val="bg1"/>
                </a:solidFill>
              </a:rPr>
              <a:t>Second Song</a:t>
            </a:r>
          </a:p>
          <a:p>
            <a:pPr>
              <a:spcBef>
                <a:spcPts val="0"/>
              </a:spcBef>
            </a:pPr>
            <a:r>
              <a:rPr lang="en-US" sz="4800" b="1" i="1" dirty="0">
                <a:solidFill>
                  <a:schemeClr val="bg1"/>
                </a:solidFill>
              </a:rPr>
              <a:t>[Red] # 340    I Give You My Heart</a:t>
            </a:r>
          </a:p>
        </p:txBody>
      </p:sp>
    </p:spTree>
    <p:extLst>
      <p:ext uri="{BB962C8B-B14F-4D97-AF65-F5344CB8AC3E}">
        <p14:creationId xmlns:p14="http://schemas.microsoft.com/office/powerpoint/2010/main" val="40520678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828800" y="1828800"/>
            <a:ext cx="8229600" cy="2057400"/>
          </a:xfrm>
          <a:solidFill>
            <a:schemeClr val="tx2">
              <a:lumMod val="75000"/>
            </a:schemeClr>
          </a:solidFill>
        </p:spPr>
        <p:txBody>
          <a:bodyPr>
            <a:normAutofit lnSpcReduction="10000"/>
          </a:bodyPr>
          <a:lstStyle/>
          <a:p>
            <a:pPr>
              <a:spcBef>
                <a:spcPts val="0"/>
              </a:spcBef>
            </a:pPr>
            <a:r>
              <a:rPr lang="en-US" sz="6600" b="1" dirty="0">
                <a:solidFill>
                  <a:schemeClr val="bg1"/>
                </a:solidFill>
              </a:rPr>
              <a:t>God’s Greeting</a:t>
            </a:r>
          </a:p>
          <a:p>
            <a:pPr>
              <a:spcBef>
                <a:spcPts val="0"/>
              </a:spcBef>
            </a:pPr>
            <a:r>
              <a:rPr lang="en-US" sz="6600" b="1" dirty="0">
                <a:solidFill>
                  <a:schemeClr val="bg1"/>
                </a:solidFill>
              </a:rPr>
              <a:t>&amp; Mutual Greeting</a:t>
            </a:r>
          </a:p>
        </p:txBody>
      </p:sp>
    </p:spTree>
    <p:extLst>
      <p:ext uri="{BB962C8B-B14F-4D97-AF65-F5344CB8AC3E}">
        <p14:creationId xmlns:p14="http://schemas.microsoft.com/office/powerpoint/2010/main" val="32802937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447800" y="2482932"/>
            <a:ext cx="9067800" cy="1708068"/>
          </a:xfrm>
          <a:solidFill>
            <a:schemeClr val="tx2">
              <a:lumMod val="75000"/>
            </a:schemeClr>
          </a:solidFill>
        </p:spPr>
        <p:txBody>
          <a:bodyPr vert="horz" lIns="91440" tIns="45720" rIns="91440" bIns="45720" rtlCol="0" anchor="t">
            <a:normAutofit lnSpcReduction="10000"/>
          </a:bodyPr>
          <a:lstStyle/>
          <a:p>
            <a:pPr>
              <a:spcBef>
                <a:spcPts val="0"/>
              </a:spcBef>
            </a:pPr>
            <a:r>
              <a:rPr lang="en-US" sz="5400" b="1" dirty="0">
                <a:solidFill>
                  <a:schemeClr val="bg1"/>
                </a:solidFill>
              </a:rPr>
              <a:t>We Receive Fresh Grace:</a:t>
            </a:r>
          </a:p>
          <a:p>
            <a:pPr>
              <a:spcBef>
                <a:spcPts val="0"/>
              </a:spcBef>
            </a:pPr>
            <a:r>
              <a:rPr lang="en-US" sz="5400" b="1" dirty="0">
                <a:solidFill>
                  <a:schemeClr val="bg1"/>
                </a:solidFill>
              </a:rPr>
              <a:t>Celebrating Our Lord Jesus</a:t>
            </a:r>
          </a:p>
        </p:txBody>
      </p:sp>
    </p:spTree>
    <p:extLst>
      <p:ext uri="{BB962C8B-B14F-4D97-AF65-F5344CB8AC3E}">
        <p14:creationId xmlns:p14="http://schemas.microsoft.com/office/powerpoint/2010/main" val="24759104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Template>
  <TotalTime>31004</TotalTime>
  <Words>1520</Words>
  <Application>Microsoft Office PowerPoint</Application>
  <PresentationFormat>Widescreen</PresentationFormat>
  <Paragraphs>185</Paragraphs>
  <Slides>62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62</vt:i4>
      </vt:variant>
    </vt:vector>
  </HeadingPairs>
  <TitlesOfParts>
    <vt:vector size="68" baseType="lpstr">
      <vt:lpstr>Arial</vt:lpstr>
      <vt:lpstr>Britannic Bold</vt:lpstr>
      <vt:lpstr>Calibri</vt:lpstr>
      <vt:lpstr>Indy Serif</vt:lpstr>
      <vt:lpstr>Segoe UI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MOVE</dc:creator>
  <cp:lastModifiedBy>Frank Guter</cp:lastModifiedBy>
  <cp:revision>1975</cp:revision>
  <dcterms:created xsi:type="dcterms:W3CDTF">2014-03-02T03:22:17Z</dcterms:created>
  <dcterms:modified xsi:type="dcterms:W3CDTF">2022-10-22T21:23:35Z</dcterms:modified>
</cp:coreProperties>
</file>