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10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7/8/2022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7/8/2022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FE1077C-13B4-556B-BAC9-3D1E4462071D}"/>
              </a:ext>
            </a:extLst>
          </p:cNvPr>
          <p:cNvSpPr>
            <a:spLocks noGrp="1"/>
          </p:cNvSpPr>
          <p:nvPr>
            <p:ph type="subTitle" idx="1"/>
          </p:nvPr>
        </p:nvSpPr>
        <p:spPr>
          <a:xfrm>
            <a:off x="1154954" y="1560945"/>
            <a:ext cx="9254427" cy="3500582"/>
          </a:xfrm>
        </p:spPr>
        <p:txBody>
          <a:bodyPr>
            <a:normAutofit/>
          </a:bodyPr>
          <a:lstStyle/>
          <a:p>
            <a:pPr algn="ctr"/>
            <a:r>
              <a:rPr lang="en-US" sz="7000" b="1" i="1" dirty="0">
                <a:solidFill>
                  <a:schemeClr val="tx1"/>
                </a:solidFill>
                <a:latin typeface="Maiandra GD" panose="020E0502030308020204" pitchFamily="34" charset="0"/>
              </a:rPr>
              <a:t>Where god guides, he provides</a:t>
            </a:r>
            <a:endParaRPr lang="en-GU" sz="7000" b="1" i="1"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328839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011779-D80C-6654-EDFA-29B702E92094}"/>
              </a:ext>
            </a:extLst>
          </p:cNvPr>
          <p:cNvSpPr>
            <a:spLocks noGrp="1"/>
          </p:cNvSpPr>
          <p:nvPr>
            <p:ph idx="1"/>
          </p:nvPr>
        </p:nvSpPr>
        <p:spPr>
          <a:xfrm>
            <a:off x="1103312" y="166255"/>
            <a:ext cx="9315306" cy="6520871"/>
          </a:xfrm>
        </p:spPr>
        <p:txBody>
          <a:bodyPr>
            <a:normAutofit/>
          </a:bodyPr>
          <a:lstStyle/>
          <a:p>
            <a:pPr marL="0" indent="0">
              <a:buNone/>
            </a:pPr>
            <a:r>
              <a:rPr lang="en-US" sz="2800" dirty="0"/>
              <a:t>Provision from the very beginning…</a:t>
            </a:r>
          </a:p>
          <a:p>
            <a:pPr marL="0" indent="0">
              <a:buNone/>
            </a:pPr>
            <a:endParaRPr lang="en-US" sz="2800" dirty="0"/>
          </a:p>
          <a:p>
            <a:pPr marL="0" indent="0">
              <a:buNone/>
            </a:pPr>
            <a:r>
              <a:rPr lang="en-US" sz="2800" dirty="0"/>
              <a:t>“For You created my inmost being; you knit me together in my mother’s womb.</a:t>
            </a:r>
          </a:p>
          <a:p>
            <a:pPr marL="0" indent="0">
              <a:buNone/>
            </a:pPr>
            <a:r>
              <a:rPr lang="en-US" sz="2800" dirty="0"/>
              <a:t>	I praise You because I am fearfully and wonderfully made; Your works are 	wonderful, I know that full well. My frame was not hidden from You when 	I was made in the secret place. When I was woven together in the depths of the earth, Your eyes saw my unformed body. All the days ordained for me were written in Your book before one of them came to be.” (Ps 139:13-16)</a:t>
            </a:r>
          </a:p>
          <a:p>
            <a:pPr marL="0" indent="0">
              <a:buNone/>
            </a:pPr>
            <a:endParaRPr lang="en-GU" dirty="0"/>
          </a:p>
        </p:txBody>
      </p:sp>
    </p:spTree>
    <p:extLst>
      <p:ext uri="{BB962C8B-B14F-4D97-AF65-F5344CB8AC3E}">
        <p14:creationId xmlns:p14="http://schemas.microsoft.com/office/powerpoint/2010/main" val="104413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ED25C-6571-D379-FE61-936C7026E7ED}"/>
              </a:ext>
            </a:extLst>
          </p:cNvPr>
          <p:cNvSpPr>
            <a:spLocks noGrp="1"/>
          </p:cNvSpPr>
          <p:nvPr>
            <p:ph idx="1"/>
          </p:nvPr>
        </p:nvSpPr>
        <p:spPr>
          <a:xfrm>
            <a:off x="1103312" y="378691"/>
            <a:ext cx="9250652" cy="6160653"/>
          </a:xfrm>
        </p:spPr>
        <p:txBody>
          <a:bodyPr>
            <a:normAutofit/>
          </a:bodyPr>
          <a:lstStyle/>
          <a:p>
            <a:pPr marL="0" indent="0">
              <a:buNone/>
            </a:pPr>
            <a:endParaRPr lang="en-US" sz="4400" dirty="0"/>
          </a:p>
          <a:p>
            <a:pPr marL="0" indent="0">
              <a:buNone/>
            </a:pPr>
            <a:r>
              <a:rPr lang="en-US" sz="4400" dirty="0"/>
              <a:t>Provision of a friend to point me</a:t>
            </a:r>
          </a:p>
          <a:p>
            <a:pPr marL="0" indent="0">
              <a:buNone/>
            </a:pPr>
            <a:r>
              <a:rPr lang="en-US" sz="4400" dirty="0"/>
              <a:t>	to Jesus…</a:t>
            </a:r>
          </a:p>
          <a:p>
            <a:pPr marL="0" indent="0">
              <a:buNone/>
            </a:pPr>
            <a:endParaRPr lang="en-US" sz="4400" dirty="0"/>
          </a:p>
          <a:p>
            <a:pPr marL="0" indent="0">
              <a:buNone/>
            </a:pPr>
            <a:r>
              <a:rPr lang="en-US" sz="4400" dirty="0"/>
              <a:t>Prov.27:17 “As iron sharpens iron, so one man sharpens another.”</a:t>
            </a:r>
            <a:endParaRPr lang="en-GU" sz="4400" dirty="0"/>
          </a:p>
        </p:txBody>
      </p:sp>
    </p:spTree>
    <p:extLst>
      <p:ext uri="{BB962C8B-B14F-4D97-AF65-F5344CB8AC3E}">
        <p14:creationId xmlns:p14="http://schemas.microsoft.com/office/powerpoint/2010/main" val="228032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72D269-493D-4CC9-FF0E-8AE2D8EDB74C}"/>
              </a:ext>
            </a:extLst>
          </p:cNvPr>
          <p:cNvSpPr>
            <a:spLocks noGrp="1"/>
          </p:cNvSpPr>
          <p:nvPr>
            <p:ph idx="1"/>
          </p:nvPr>
        </p:nvSpPr>
        <p:spPr>
          <a:xfrm>
            <a:off x="1103312" y="369455"/>
            <a:ext cx="9333779" cy="6216071"/>
          </a:xfrm>
        </p:spPr>
        <p:txBody>
          <a:bodyPr/>
          <a:lstStyle/>
          <a:p>
            <a:pPr marL="0" indent="0">
              <a:buNone/>
            </a:pPr>
            <a:r>
              <a:rPr lang="en-US" sz="3200" dirty="0"/>
              <a:t>Provision of an open door to Albuquerque…</a:t>
            </a:r>
          </a:p>
          <a:p>
            <a:pPr marL="0" indent="0">
              <a:buNone/>
            </a:pPr>
            <a:endParaRPr lang="en-US" sz="3200" dirty="0"/>
          </a:p>
          <a:p>
            <a:pPr marL="0" indent="0">
              <a:buNone/>
            </a:pPr>
            <a:r>
              <a:rPr lang="en-US" sz="3200" dirty="0"/>
              <a:t>“We rejoice in our sufferings, because we 	know that suffering produces 	perseverance; perseverance, character; and character, hope. </a:t>
            </a:r>
          </a:p>
          <a:p>
            <a:pPr marL="0" indent="0">
              <a:buNone/>
            </a:pPr>
            <a:r>
              <a:rPr lang="en-US" sz="3200" dirty="0"/>
              <a:t>And hope does NOT disappoint us, because 	God has poured out His love into our 	hearts 	by the Holy Spirit, whom He has given us.” 	(Rom.5:3-5)</a:t>
            </a:r>
          </a:p>
          <a:p>
            <a:pPr marL="0" indent="0">
              <a:buNone/>
            </a:pPr>
            <a:endParaRPr lang="en-GU" dirty="0"/>
          </a:p>
        </p:txBody>
      </p:sp>
    </p:spTree>
    <p:extLst>
      <p:ext uri="{BB962C8B-B14F-4D97-AF65-F5344CB8AC3E}">
        <p14:creationId xmlns:p14="http://schemas.microsoft.com/office/powerpoint/2010/main" val="8376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EB8B0-2DB3-EF11-21AE-BFA61F142C12}"/>
              </a:ext>
            </a:extLst>
          </p:cNvPr>
          <p:cNvSpPr>
            <a:spLocks noGrp="1"/>
          </p:cNvSpPr>
          <p:nvPr>
            <p:ph idx="1"/>
          </p:nvPr>
        </p:nvSpPr>
        <p:spPr>
          <a:xfrm>
            <a:off x="1103312" y="360218"/>
            <a:ext cx="9407670" cy="6197600"/>
          </a:xfrm>
        </p:spPr>
        <p:txBody>
          <a:bodyPr/>
          <a:lstStyle/>
          <a:p>
            <a:pPr marL="0" indent="0">
              <a:buNone/>
            </a:pPr>
            <a:r>
              <a:rPr lang="en-US" sz="3600" dirty="0"/>
              <a:t>Provision of an open door to Guam…</a:t>
            </a:r>
          </a:p>
          <a:p>
            <a:pPr marL="0" indent="0">
              <a:buNone/>
            </a:pPr>
            <a:endParaRPr lang="en-US" sz="3600" dirty="0"/>
          </a:p>
          <a:p>
            <a:pPr marL="0" indent="0">
              <a:buNone/>
            </a:pPr>
            <a:r>
              <a:rPr lang="en-US" sz="3600" dirty="0"/>
              <a:t>“Where can I go from Your Spirit? Where 	can I flee from Your presence?</a:t>
            </a:r>
          </a:p>
          <a:p>
            <a:pPr marL="0" indent="0">
              <a:buNone/>
            </a:pPr>
            <a:r>
              <a:rPr lang="en-US" sz="3600" dirty="0"/>
              <a:t>	If I rise on the wings of the dawn, </a:t>
            </a:r>
            <a:r>
              <a:rPr lang="en-US" sz="3600" b="1" i="1" dirty="0">
                <a:solidFill>
                  <a:schemeClr val="accent3"/>
                </a:solidFill>
              </a:rPr>
              <a:t>if I 	settle on the far side of the sea…</a:t>
            </a:r>
          </a:p>
          <a:p>
            <a:pPr marL="0" indent="0">
              <a:buNone/>
            </a:pPr>
            <a:r>
              <a:rPr lang="en-US" sz="3600" dirty="0"/>
              <a:t>	even there, Your hand will guide me, 	your right hand will hold me fast.”</a:t>
            </a:r>
          </a:p>
          <a:p>
            <a:pPr marL="0" indent="0">
              <a:buNone/>
            </a:pPr>
            <a:r>
              <a:rPr lang="en-US" sz="3600" dirty="0"/>
              <a:t>	(Ps 139:7-10)</a:t>
            </a:r>
          </a:p>
          <a:p>
            <a:pPr marL="0" indent="0">
              <a:buNone/>
            </a:pPr>
            <a:endParaRPr lang="en-GU" dirty="0"/>
          </a:p>
        </p:txBody>
      </p:sp>
    </p:spTree>
    <p:extLst>
      <p:ext uri="{BB962C8B-B14F-4D97-AF65-F5344CB8AC3E}">
        <p14:creationId xmlns:p14="http://schemas.microsoft.com/office/powerpoint/2010/main" val="63954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704672-F93E-0C27-6571-57D867FB4E8E}"/>
              </a:ext>
            </a:extLst>
          </p:cNvPr>
          <p:cNvSpPr>
            <a:spLocks noGrp="1"/>
          </p:cNvSpPr>
          <p:nvPr>
            <p:ph idx="1"/>
          </p:nvPr>
        </p:nvSpPr>
        <p:spPr>
          <a:xfrm>
            <a:off x="1103312" y="387928"/>
            <a:ext cx="9324543" cy="6105236"/>
          </a:xfrm>
        </p:spPr>
        <p:txBody>
          <a:bodyPr/>
          <a:lstStyle/>
          <a:p>
            <a:pPr marL="0" indent="0">
              <a:buNone/>
            </a:pPr>
            <a:r>
              <a:rPr lang="en-US" sz="3600" dirty="0"/>
              <a:t>Provision for “Retirement?”</a:t>
            </a:r>
          </a:p>
          <a:p>
            <a:pPr marL="0" indent="0">
              <a:buNone/>
            </a:pPr>
            <a:endParaRPr lang="en-US" sz="3600" dirty="0"/>
          </a:p>
          <a:p>
            <a:pPr marL="0" indent="0">
              <a:buNone/>
            </a:pPr>
            <a:r>
              <a:rPr lang="en-US" sz="3600" dirty="0"/>
              <a:t>“Even to your old age and gray hairs I 	am He—I am He who will sustain you.</a:t>
            </a:r>
          </a:p>
          <a:p>
            <a:pPr marL="0" indent="0">
              <a:buNone/>
            </a:pPr>
            <a:r>
              <a:rPr lang="en-US" sz="3600" dirty="0"/>
              <a:t>	I have made you and I will carry you, 	I will sustain you and I will rescue you.”</a:t>
            </a:r>
          </a:p>
          <a:p>
            <a:pPr marL="0" indent="0">
              <a:buNone/>
            </a:pPr>
            <a:r>
              <a:rPr lang="en-US" sz="3600" dirty="0"/>
              <a:t>	(Isaiah 46:4)</a:t>
            </a:r>
          </a:p>
          <a:p>
            <a:pPr marL="0" indent="0">
              <a:buNone/>
            </a:pPr>
            <a:endParaRPr lang="en-GU" dirty="0"/>
          </a:p>
        </p:txBody>
      </p:sp>
    </p:spTree>
    <p:extLst>
      <p:ext uri="{BB962C8B-B14F-4D97-AF65-F5344CB8AC3E}">
        <p14:creationId xmlns:p14="http://schemas.microsoft.com/office/powerpoint/2010/main" val="3214217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336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Maiandra GD</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Nelson</dc:creator>
  <cp:lastModifiedBy>Kim Volsteadt</cp:lastModifiedBy>
  <cp:revision>13</cp:revision>
  <dcterms:created xsi:type="dcterms:W3CDTF">2022-07-07T08:13:24Z</dcterms:created>
  <dcterms:modified xsi:type="dcterms:W3CDTF">2022-07-08T02:03:55Z</dcterms:modified>
</cp:coreProperties>
</file>